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21" r:id="rId2"/>
  </p:sldMasterIdLst>
  <p:notesMasterIdLst>
    <p:notesMasterId r:id="rId36"/>
  </p:notesMasterIdLst>
  <p:handoutMasterIdLst>
    <p:handoutMasterId r:id="rId37"/>
  </p:handoutMasterIdLst>
  <p:sldIdLst>
    <p:sldId id="394" r:id="rId3"/>
    <p:sldId id="272" r:id="rId4"/>
    <p:sldId id="403" r:id="rId5"/>
    <p:sldId id="446" r:id="rId6"/>
    <p:sldId id="447" r:id="rId7"/>
    <p:sldId id="450" r:id="rId8"/>
    <p:sldId id="451" r:id="rId9"/>
    <p:sldId id="452" r:id="rId10"/>
    <p:sldId id="453" r:id="rId11"/>
    <p:sldId id="454" r:id="rId12"/>
    <p:sldId id="455" r:id="rId13"/>
    <p:sldId id="456" r:id="rId14"/>
    <p:sldId id="457" r:id="rId15"/>
    <p:sldId id="458" r:id="rId16"/>
    <p:sldId id="459" r:id="rId17"/>
    <p:sldId id="460" r:id="rId18"/>
    <p:sldId id="461" r:id="rId19"/>
    <p:sldId id="462" r:id="rId20"/>
    <p:sldId id="463" r:id="rId21"/>
    <p:sldId id="464" r:id="rId22"/>
    <p:sldId id="465" r:id="rId23"/>
    <p:sldId id="466" r:id="rId24"/>
    <p:sldId id="467" r:id="rId25"/>
    <p:sldId id="468" r:id="rId26"/>
    <p:sldId id="469" r:id="rId27"/>
    <p:sldId id="470" r:id="rId28"/>
    <p:sldId id="471" r:id="rId29"/>
    <p:sldId id="472" r:id="rId30"/>
    <p:sldId id="473" r:id="rId31"/>
    <p:sldId id="474" r:id="rId32"/>
    <p:sldId id="475" r:id="rId33"/>
    <p:sldId id="476" r:id="rId34"/>
    <p:sldId id="391" r:id="rId35"/>
  </p:sldIdLst>
  <p:sldSz cx="12192000" cy="6858000"/>
  <p:notesSz cx="6858000" cy="9144000"/>
  <p:defaultTextStyle>
    <a:defPPr>
      <a:defRPr lang="en-US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77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5177"/>
    <a:srgbClr val="CCCCCC"/>
    <a:srgbClr val="2DC8E7"/>
    <a:srgbClr val="00324C"/>
    <a:srgbClr val="1F2831"/>
    <a:srgbClr val="000000"/>
    <a:srgbClr val="171717"/>
    <a:srgbClr val="765947"/>
    <a:srgbClr val="0C0C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3144" autoAdjust="0"/>
    <p:restoredTop sz="94660"/>
  </p:normalViewPr>
  <p:slideViewPr>
    <p:cSldViewPr snapToGrid="0">
      <p:cViewPr varScale="1">
        <p:scale>
          <a:sx n="60" d="100"/>
          <a:sy n="60" d="100"/>
        </p:scale>
        <p:origin x="90" y="378"/>
      </p:cViewPr>
      <p:guideLst>
        <p:guide orient="horz" pos="2160"/>
        <p:guide pos="377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2010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effectLst/>
          </c:spPr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D6E-4ECB-9BFD-9CB803AC5969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D6E-4ECB-9BFD-9CB803AC5969}"/>
              </c:ext>
            </c:extLst>
          </c:dPt>
          <c:dLbls>
            <c:dLbl>
              <c:idx val="0"/>
              <c:layout>
                <c:manualLayout>
                  <c:x val="9.27867439158927E-2"/>
                  <c:y val="8.0039158265356097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D6E-4ECB-9BFD-9CB803AC5969}"/>
                </c:ext>
              </c:extLst>
            </c:dLbl>
            <c:dLbl>
              <c:idx val="1"/>
              <c:layout>
                <c:manualLayout>
                  <c:x val="-0.120622767090661"/>
                  <c:y val="-5.3359438843570799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D6E-4ECB-9BFD-9CB803AC596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bg1"/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69</c:v>
                </c:pt>
                <c:pt idx="1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D6E-4ECB-9BFD-9CB803AC5969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61"/>
      </c:doughnutChart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7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effectLst/>
          </c:spPr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7BE-4E95-85C9-2EBBF47E1FD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7BE-4E95-85C9-2EBBF47E1FDD}"/>
              </c:ext>
            </c:extLst>
          </c:dPt>
          <c:dLbls>
            <c:dLbl>
              <c:idx val="0"/>
              <c:layout>
                <c:manualLayout>
                  <c:x val="0.13764822035489899"/>
                  <c:y val="7.2796071766678502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7BE-4E95-85C9-2EBBF47E1FDD}"/>
                </c:ext>
              </c:extLst>
            </c:dLbl>
            <c:dLbl>
              <c:idx val="1"/>
              <c:layout>
                <c:manualLayout>
                  <c:x val="-0.120622767090661"/>
                  <c:y val="-5.3359438843570799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7BE-4E95-85C9-2EBBF47E1FD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bg1"/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45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7BE-4E95-85C9-2EBBF47E1FDD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61"/>
      </c:doughnutChart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7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effectLst/>
          </c:spPr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9FD-4D42-867F-4027C29EB8BF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9FD-4D42-867F-4027C29EB8BF}"/>
              </c:ext>
            </c:extLst>
          </c:dPt>
          <c:dLbls>
            <c:dLbl>
              <c:idx val="0"/>
              <c:layout>
                <c:manualLayout>
                  <c:x val="0.21241704046170601"/>
                  <c:y val="3.67844148141389E-4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9FD-4D42-867F-4027C29EB8BF}"/>
                </c:ext>
              </c:extLst>
            </c:dLbl>
            <c:dLbl>
              <c:idx val="1"/>
              <c:layout>
                <c:manualLayout>
                  <c:x val="-0.195391532519433"/>
                  <c:y val="4.5829388751383003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9FD-4D42-867F-4027C29EB8B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bg1"/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15</c:v>
                </c:pt>
                <c:pt idx="1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9FD-4D42-867F-4027C29EB8BF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61"/>
      </c:doughnutChart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7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38534D5-F552-834F-8ECE-6130704957AE}" type="doc">
      <dgm:prSet loTypeId="urn:microsoft.com/office/officeart/2005/8/layout/radial6" loCatId="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s-ES_tradnl"/>
        </a:p>
      </dgm:t>
    </dgm:pt>
    <dgm:pt modelId="{FA10BC26-8BCA-5E4E-A879-51328DE81369}">
      <dgm:prSet phldrT="[Texto]"/>
      <dgm:spPr/>
      <dgm:t>
        <a:bodyPr/>
        <a:lstStyle/>
        <a:p>
          <a:r>
            <a:rPr lang="es-ES_tradnl" dirty="0"/>
            <a:t>Componentes de la evaluación</a:t>
          </a:r>
        </a:p>
      </dgm:t>
    </dgm:pt>
    <dgm:pt modelId="{E839DE04-FF30-8F4D-873F-2AF7E028CA39}" type="parTrans" cxnId="{064A899E-FB75-A046-8AEF-35AC57EEC88F}">
      <dgm:prSet/>
      <dgm:spPr/>
      <dgm:t>
        <a:bodyPr/>
        <a:lstStyle/>
        <a:p>
          <a:endParaRPr lang="es-ES_tradnl"/>
        </a:p>
      </dgm:t>
    </dgm:pt>
    <dgm:pt modelId="{7988A794-C8BD-0344-ABF8-88151395E72A}" type="sibTrans" cxnId="{064A899E-FB75-A046-8AEF-35AC57EEC88F}">
      <dgm:prSet/>
      <dgm:spPr/>
      <dgm:t>
        <a:bodyPr/>
        <a:lstStyle/>
        <a:p>
          <a:endParaRPr lang="es-ES_tradnl"/>
        </a:p>
      </dgm:t>
    </dgm:pt>
    <dgm:pt modelId="{ECE43162-42BB-5749-8E2D-1B6BD3B2E178}">
      <dgm:prSet phldrT="[Texto]"/>
      <dgm:spPr>
        <a:solidFill>
          <a:srgbClr val="C00000"/>
        </a:solidFill>
      </dgm:spPr>
      <dgm:t>
        <a:bodyPr/>
        <a:lstStyle/>
        <a:p>
          <a:r>
            <a:rPr lang="es-ES_tradnl" dirty="0"/>
            <a:t>Organización y gerencia</a:t>
          </a:r>
        </a:p>
      </dgm:t>
    </dgm:pt>
    <dgm:pt modelId="{BF3C1BB0-2B8A-774E-ABEC-1BC51263CCD2}" type="parTrans" cxnId="{D00C7775-DE37-9A49-BBDE-0B1FD711282A}">
      <dgm:prSet/>
      <dgm:spPr/>
      <dgm:t>
        <a:bodyPr/>
        <a:lstStyle/>
        <a:p>
          <a:endParaRPr lang="es-ES_tradnl"/>
        </a:p>
      </dgm:t>
    </dgm:pt>
    <dgm:pt modelId="{D490A234-6A1C-F14B-B23D-14EB941B30DA}" type="sibTrans" cxnId="{D00C7775-DE37-9A49-BBDE-0B1FD711282A}">
      <dgm:prSet/>
      <dgm:spPr/>
      <dgm:t>
        <a:bodyPr/>
        <a:lstStyle/>
        <a:p>
          <a:endParaRPr lang="es-ES_tradnl"/>
        </a:p>
      </dgm:t>
    </dgm:pt>
    <dgm:pt modelId="{0023DC8B-F1DA-BB4C-AFA5-3A3AD7D61806}">
      <dgm:prSet phldrT="[Texto]"/>
      <dgm:spPr>
        <a:solidFill>
          <a:srgbClr val="00B050"/>
        </a:solidFill>
      </dgm:spPr>
      <dgm:t>
        <a:bodyPr/>
        <a:lstStyle/>
        <a:p>
          <a:r>
            <a:rPr lang="es-ES_tradnl" dirty="0"/>
            <a:t>Contexto institucional</a:t>
          </a:r>
        </a:p>
      </dgm:t>
    </dgm:pt>
    <dgm:pt modelId="{A52ACF3B-5742-734D-BA0C-E08DC67F20BC}" type="parTrans" cxnId="{C810E3EF-E0A9-DF41-9709-B569A073A296}">
      <dgm:prSet/>
      <dgm:spPr/>
      <dgm:t>
        <a:bodyPr/>
        <a:lstStyle/>
        <a:p>
          <a:endParaRPr lang="es-ES_tradnl"/>
        </a:p>
      </dgm:t>
    </dgm:pt>
    <dgm:pt modelId="{3D64DB2E-8744-6341-BFA0-96539F8B5140}" type="sibTrans" cxnId="{C810E3EF-E0A9-DF41-9709-B569A073A296}">
      <dgm:prSet/>
      <dgm:spPr/>
      <dgm:t>
        <a:bodyPr/>
        <a:lstStyle/>
        <a:p>
          <a:endParaRPr lang="es-ES_tradnl"/>
        </a:p>
      </dgm:t>
    </dgm:pt>
    <dgm:pt modelId="{21CA921C-DDC6-E24A-A05B-00BA90AF581F}">
      <dgm:prSet phldrT="[Texto]"/>
      <dgm:spPr>
        <a:solidFill>
          <a:srgbClr val="7030A0"/>
        </a:solidFill>
      </dgm:spPr>
      <dgm:t>
        <a:bodyPr/>
        <a:lstStyle/>
        <a:p>
          <a:r>
            <a:rPr lang="es-ES_tradnl" dirty="0"/>
            <a:t>Talento humano</a:t>
          </a:r>
        </a:p>
      </dgm:t>
    </dgm:pt>
    <dgm:pt modelId="{66A84629-C655-ED43-9884-E5C708015365}" type="parTrans" cxnId="{0D3803C1-E519-F74D-A726-3D8217AF739A}">
      <dgm:prSet/>
      <dgm:spPr/>
      <dgm:t>
        <a:bodyPr/>
        <a:lstStyle/>
        <a:p>
          <a:endParaRPr lang="es-ES_tradnl"/>
        </a:p>
      </dgm:t>
    </dgm:pt>
    <dgm:pt modelId="{7648CEF1-8B5C-0B49-B842-B9EA648F08FD}" type="sibTrans" cxnId="{0D3803C1-E519-F74D-A726-3D8217AF739A}">
      <dgm:prSet/>
      <dgm:spPr/>
      <dgm:t>
        <a:bodyPr/>
        <a:lstStyle/>
        <a:p>
          <a:endParaRPr lang="es-ES_tradnl"/>
        </a:p>
      </dgm:t>
    </dgm:pt>
    <dgm:pt modelId="{398661FB-1177-094F-B0DF-BA65858B8EA7}">
      <dgm:prSet phldrT="[Texto]"/>
      <dgm:spPr>
        <a:solidFill>
          <a:srgbClr val="0070C0"/>
        </a:solidFill>
      </dgm:spPr>
      <dgm:t>
        <a:bodyPr/>
        <a:lstStyle/>
        <a:p>
          <a:r>
            <a:rPr lang="es-ES_tradnl"/>
            <a:t>Usuarias y familias</a:t>
          </a:r>
        </a:p>
      </dgm:t>
    </dgm:pt>
    <dgm:pt modelId="{4C9B4EEF-9037-844E-9507-B0A03F85367A}" type="parTrans" cxnId="{BE6296A7-943E-A749-83AB-E1244D391B15}">
      <dgm:prSet/>
      <dgm:spPr/>
      <dgm:t>
        <a:bodyPr/>
        <a:lstStyle/>
        <a:p>
          <a:endParaRPr lang="es-ES_tradnl"/>
        </a:p>
      </dgm:t>
    </dgm:pt>
    <dgm:pt modelId="{CA4DD764-139B-374B-BD27-9669528DE531}" type="sibTrans" cxnId="{BE6296A7-943E-A749-83AB-E1244D391B15}">
      <dgm:prSet/>
      <dgm:spPr/>
      <dgm:t>
        <a:bodyPr/>
        <a:lstStyle/>
        <a:p>
          <a:endParaRPr lang="es-ES_tradnl"/>
        </a:p>
      </dgm:t>
    </dgm:pt>
    <dgm:pt modelId="{DD39BF1D-B335-9044-8426-7F523E56A6DE}" type="pres">
      <dgm:prSet presAssocID="{238534D5-F552-834F-8ECE-6130704957AE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9F597AEC-8C56-5840-8842-33E0A26F6126}" type="pres">
      <dgm:prSet presAssocID="{FA10BC26-8BCA-5E4E-A879-51328DE81369}" presName="centerShape" presStyleLbl="node0" presStyleIdx="0" presStyleCnt="1"/>
      <dgm:spPr/>
    </dgm:pt>
    <dgm:pt modelId="{B0939800-8EC1-F64E-A79A-1F9B4EE51322}" type="pres">
      <dgm:prSet presAssocID="{ECE43162-42BB-5749-8E2D-1B6BD3B2E178}" presName="node" presStyleLbl="node1" presStyleIdx="0" presStyleCnt="4">
        <dgm:presLayoutVars>
          <dgm:bulletEnabled val="1"/>
        </dgm:presLayoutVars>
      </dgm:prSet>
      <dgm:spPr/>
    </dgm:pt>
    <dgm:pt modelId="{3B35BCB2-F2C5-4E44-9672-94A29BE1CEF0}" type="pres">
      <dgm:prSet presAssocID="{ECE43162-42BB-5749-8E2D-1B6BD3B2E178}" presName="dummy" presStyleCnt="0"/>
      <dgm:spPr/>
    </dgm:pt>
    <dgm:pt modelId="{17E79B2E-0F05-9749-B0D3-51BC4DDB630A}" type="pres">
      <dgm:prSet presAssocID="{D490A234-6A1C-F14B-B23D-14EB941B30DA}" presName="sibTrans" presStyleLbl="sibTrans2D1" presStyleIdx="0" presStyleCnt="4"/>
      <dgm:spPr/>
    </dgm:pt>
    <dgm:pt modelId="{45288E94-E07C-1E44-ABD9-028562BA46C9}" type="pres">
      <dgm:prSet presAssocID="{0023DC8B-F1DA-BB4C-AFA5-3A3AD7D61806}" presName="node" presStyleLbl="node1" presStyleIdx="1" presStyleCnt="4">
        <dgm:presLayoutVars>
          <dgm:bulletEnabled val="1"/>
        </dgm:presLayoutVars>
      </dgm:prSet>
      <dgm:spPr/>
    </dgm:pt>
    <dgm:pt modelId="{E7A96687-7D99-784F-9F61-07077EC51AC8}" type="pres">
      <dgm:prSet presAssocID="{0023DC8B-F1DA-BB4C-AFA5-3A3AD7D61806}" presName="dummy" presStyleCnt="0"/>
      <dgm:spPr/>
    </dgm:pt>
    <dgm:pt modelId="{C9ED0D56-2009-8245-8189-DAF2308FEEE4}" type="pres">
      <dgm:prSet presAssocID="{3D64DB2E-8744-6341-BFA0-96539F8B5140}" presName="sibTrans" presStyleLbl="sibTrans2D1" presStyleIdx="1" presStyleCnt="4"/>
      <dgm:spPr/>
    </dgm:pt>
    <dgm:pt modelId="{1E9DCB79-B3A1-EA4B-8E5C-903511DB546F}" type="pres">
      <dgm:prSet presAssocID="{21CA921C-DDC6-E24A-A05B-00BA90AF581F}" presName="node" presStyleLbl="node1" presStyleIdx="2" presStyleCnt="4">
        <dgm:presLayoutVars>
          <dgm:bulletEnabled val="1"/>
        </dgm:presLayoutVars>
      </dgm:prSet>
      <dgm:spPr/>
    </dgm:pt>
    <dgm:pt modelId="{213F0D01-4593-2B40-A7C2-BD332BF5758F}" type="pres">
      <dgm:prSet presAssocID="{21CA921C-DDC6-E24A-A05B-00BA90AF581F}" presName="dummy" presStyleCnt="0"/>
      <dgm:spPr/>
    </dgm:pt>
    <dgm:pt modelId="{3143EA49-FB23-BD4C-AB5A-7329A2FE457E}" type="pres">
      <dgm:prSet presAssocID="{7648CEF1-8B5C-0B49-B842-B9EA648F08FD}" presName="sibTrans" presStyleLbl="sibTrans2D1" presStyleIdx="2" presStyleCnt="4"/>
      <dgm:spPr/>
    </dgm:pt>
    <dgm:pt modelId="{CA5DAC5C-FCFC-B44C-B1BB-592DF9163805}" type="pres">
      <dgm:prSet presAssocID="{398661FB-1177-094F-B0DF-BA65858B8EA7}" presName="node" presStyleLbl="node1" presStyleIdx="3" presStyleCnt="4">
        <dgm:presLayoutVars>
          <dgm:bulletEnabled val="1"/>
        </dgm:presLayoutVars>
      </dgm:prSet>
      <dgm:spPr/>
    </dgm:pt>
    <dgm:pt modelId="{A33E8474-7287-3A4E-A685-B0B38AF307CC}" type="pres">
      <dgm:prSet presAssocID="{398661FB-1177-094F-B0DF-BA65858B8EA7}" presName="dummy" presStyleCnt="0"/>
      <dgm:spPr/>
    </dgm:pt>
    <dgm:pt modelId="{033F4BB2-F899-904D-956D-76DE04ABC9E1}" type="pres">
      <dgm:prSet presAssocID="{CA4DD764-139B-374B-BD27-9669528DE531}" presName="sibTrans" presStyleLbl="sibTrans2D1" presStyleIdx="3" presStyleCnt="4"/>
      <dgm:spPr/>
    </dgm:pt>
  </dgm:ptLst>
  <dgm:cxnLst>
    <dgm:cxn modelId="{0E673013-68B1-EB46-961B-309105B43807}" type="presOf" srcId="{ECE43162-42BB-5749-8E2D-1B6BD3B2E178}" destId="{B0939800-8EC1-F64E-A79A-1F9B4EE51322}" srcOrd="0" destOrd="0" presId="urn:microsoft.com/office/officeart/2005/8/layout/radial6"/>
    <dgm:cxn modelId="{A15EEE13-026A-EB4A-BE84-34DEDB52984E}" type="presOf" srcId="{21CA921C-DDC6-E24A-A05B-00BA90AF581F}" destId="{1E9DCB79-B3A1-EA4B-8E5C-903511DB546F}" srcOrd="0" destOrd="0" presId="urn:microsoft.com/office/officeart/2005/8/layout/radial6"/>
    <dgm:cxn modelId="{0F483921-6725-B340-ABEE-202C421B81D1}" type="presOf" srcId="{7648CEF1-8B5C-0B49-B842-B9EA648F08FD}" destId="{3143EA49-FB23-BD4C-AB5A-7329A2FE457E}" srcOrd="0" destOrd="0" presId="urn:microsoft.com/office/officeart/2005/8/layout/radial6"/>
    <dgm:cxn modelId="{28F67E39-0E01-4C4E-9314-A998C6CE574E}" type="presOf" srcId="{398661FB-1177-094F-B0DF-BA65858B8EA7}" destId="{CA5DAC5C-FCFC-B44C-B1BB-592DF9163805}" srcOrd="0" destOrd="0" presId="urn:microsoft.com/office/officeart/2005/8/layout/radial6"/>
    <dgm:cxn modelId="{4EE50240-5F55-1343-A4F6-7C03A179B6BE}" type="presOf" srcId="{D490A234-6A1C-F14B-B23D-14EB941B30DA}" destId="{17E79B2E-0F05-9749-B0D3-51BC4DDB630A}" srcOrd="0" destOrd="0" presId="urn:microsoft.com/office/officeart/2005/8/layout/radial6"/>
    <dgm:cxn modelId="{1962F84C-CA57-F943-9482-8E5D7D473008}" type="presOf" srcId="{238534D5-F552-834F-8ECE-6130704957AE}" destId="{DD39BF1D-B335-9044-8426-7F523E56A6DE}" srcOrd="0" destOrd="0" presId="urn:microsoft.com/office/officeart/2005/8/layout/radial6"/>
    <dgm:cxn modelId="{D00C7775-DE37-9A49-BBDE-0B1FD711282A}" srcId="{FA10BC26-8BCA-5E4E-A879-51328DE81369}" destId="{ECE43162-42BB-5749-8E2D-1B6BD3B2E178}" srcOrd="0" destOrd="0" parTransId="{BF3C1BB0-2B8A-774E-ABEC-1BC51263CCD2}" sibTransId="{D490A234-6A1C-F14B-B23D-14EB941B30DA}"/>
    <dgm:cxn modelId="{3810D976-15A2-B748-88BD-CD1DB9F8002D}" type="presOf" srcId="{3D64DB2E-8744-6341-BFA0-96539F8B5140}" destId="{C9ED0D56-2009-8245-8189-DAF2308FEEE4}" srcOrd="0" destOrd="0" presId="urn:microsoft.com/office/officeart/2005/8/layout/radial6"/>
    <dgm:cxn modelId="{ADDFC081-0D8E-3546-9380-2AB4048171FA}" type="presOf" srcId="{FA10BC26-8BCA-5E4E-A879-51328DE81369}" destId="{9F597AEC-8C56-5840-8842-33E0A26F6126}" srcOrd="0" destOrd="0" presId="urn:microsoft.com/office/officeart/2005/8/layout/radial6"/>
    <dgm:cxn modelId="{064A899E-FB75-A046-8AEF-35AC57EEC88F}" srcId="{238534D5-F552-834F-8ECE-6130704957AE}" destId="{FA10BC26-8BCA-5E4E-A879-51328DE81369}" srcOrd="0" destOrd="0" parTransId="{E839DE04-FF30-8F4D-873F-2AF7E028CA39}" sibTransId="{7988A794-C8BD-0344-ABF8-88151395E72A}"/>
    <dgm:cxn modelId="{BE6296A7-943E-A749-83AB-E1244D391B15}" srcId="{FA10BC26-8BCA-5E4E-A879-51328DE81369}" destId="{398661FB-1177-094F-B0DF-BA65858B8EA7}" srcOrd="3" destOrd="0" parTransId="{4C9B4EEF-9037-844E-9507-B0A03F85367A}" sibTransId="{CA4DD764-139B-374B-BD27-9669528DE531}"/>
    <dgm:cxn modelId="{87D017AB-E7EF-AC43-825C-803288C875EC}" type="presOf" srcId="{0023DC8B-F1DA-BB4C-AFA5-3A3AD7D61806}" destId="{45288E94-E07C-1E44-ABD9-028562BA46C9}" srcOrd="0" destOrd="0" presId="urn:microsoft.com/office/officeart/2005/8/layout/radial6"/>
    <dgm:cxn modelId="{0D3803C1-E519-F74D-A726-3D8217AF739A}" srcId="{FA10BC26-8BCA-5E4E-A879-51328DE81369}" destId="{21CA921C-DDC6-E24A-A05B-00BA90AF581F}" srcOrd="2" destOrd="0" parTransId="{66A84629-C655-ED43-9884-E5C708015365}" sibTransId="{7648CEF1-8B5C-0B49-B842-B9EA648F08FD}"/>
    <dgm:cxn modelId="{C810E3EF-E0A9-DF41-9709-B569A073A296}" srcId="{FA10BC26-8BCA-5E4E-A879-51328DE81369}" destId="{0023DC8B-F1DA-BB4C-AFA5-3A3AD7D61806}" srcOrd="1" destOrd="0" parTransId="{A52ACF3B-5742-734D-BA0C-E08DC67F20BC}" sibTransId="{3D64DB2E-8744-6341-BFA0-96539F8B5140}"/>
    <dgm:cxn modelId="{C4D683F5-158B-6D40-A978-3F3D2902667C}" type="presOf" srcId="{CA4DD764-139B-374B-BD27-9669528DE531}" destId="{033F4BB2-F899-904D-956D-76DE04ABC9E1}" srcOrd="0" destOrd="0" presId="urn:microsoft.com/office/officeart/2005/8/layout/radial6"/>
    <dgm:cxn modelId="{AB6BB25D-9791-2641-B4DB-44685FA699A4}" type="presParOf" srcId="{DD39BF1D-B335-9044-8426-7F523E56A6DE}" destId="{9F597AEC-8C56-5840-8842-33E0A26F6126}" srcOrd="0" destOrd="0" presId="urn:microsoft.com/office/officeart/2005/8/layout/radial6"/>
    <dgm:cxn modelId="{9FF1B6A0-AD6E-5B44-AD1A-B63AE3BDE0CF}" type="presParOf" srcId="{DD39BF1D-B335-9044-8426-7F523E56A6DE}" destId="{B0939800-8EC1-F64E-A79A-1F9B4EE51322}" srcOrd="1" destOrd="0" presId="urn:microsoft.com/office/officeart/2005/8/layout/radial6"/>
    <dgm:cxn modelId="{97632F0C-4126-174F-8454-AA5C65890D1B}" type="presParOf" srcId="{DD39BF1D-B335-9044-8426-7F523E56A6DE}" destId="{3B35BCB2-F2C5-4E44-9672-94A29BE1CEF0}" srcOrd="2" destOrd="0" presId="urn:microsoft.com/office/officeart/2005/8/layout/radial6"/>
    <dgm:cxn modelId="{BCF02715-AD38-8448-AE3D-3C51AE8CBEAF}" type="presParOf" srcId="{DD39BF1D-B335-9044-8426-7F523E56A6DE}" destId="{17E79B2E-0F05-9749-B0D3-51BC4DDB630A}" srcOrd="3" destOrd="0" presId="urn:microsoft.com/office/officeart/2005/8/layout/radial6"/>
    <dgm:cxn modelId="{8DA0E964-DE24-414C-B65F-7FEC2B0000A4}" type="presParOf" srcId="{DD39BF1D-B335-9044-8426-7F523E56A6DE}" destId="{45288E94-E07C-1E44-ABD9-028562BA46C9}" srcOrd="4" destOrd="0" presId="urn:microsoft.com/office/officeart/2005/8/layout/radial6"/>
    <dgm:cxn modelId="{0B92BAE6-1AD7-C243-8DD7-0D4892A376EF}" type="presParOf" srcId="{DD39BF1D-B335-9044-8426-7F523E56A6DE}" destId="{E7A96687-7D99-784F-9F61-07077EC51AC8}" srcOrd="5" destOrd="0" presId="urn:microsoft.com/office/officeart/2005/8/layout/radial6"/>
    <dgm:cxn modelId="{9DB31576-07F6-D141-910C-ADF0F1A84597}" type="presParOf" srcId="{DD39BF1D-B335-9044-8426-7F523E56A6DE}" destId="{C9ED0D56-2009-8245-8189-DAF2308FEEE4}" srcOrd="6" destOrd="0" presId="urn:microsoft.com/office/officeart/2005/8/layout/radial6"/>
    <dgm:cxn modelId="{834C7F36-D809-B749-8C01-D4CBCD5D5F27}" type="presParOf" srcId="{DD39BF1D-B335-9044-8426-7F523E56A6DE}" destId="{1E9DCB79-B3A1-EA4B-8E5C-903511DB546F}" srcOrd="7" destOrd="0" presId="urn:microsoft.com/office/officeart/2005/8/layout/radial6"/>
    <dgm:cxn modelId="{F544B293-624E-3C4A-93E2-521839CDE1D1}" type="presParOf" srcId="{DD39BF1D-B335-9044-8426-7F523E56A6DE}" destId="{213F0D01-4593-2B40-A7C2-BD332BF5758F}" srcOrd="8" destOrd="0" presId="urn:microsoft.com/office/officeart/2005/8/layout/radial6"/>
    <dgm:cxn modelId="{6AB7BFBD-35A7-A44B-AAA9-298C78D34DBE}" type="presParOf" srcId="{DD39BF1D-B335-9044-8426-7F523E56A6DE}" destId="{3143EA49-FB23-BD4C-AB5A-7329A2FE457E}" srcOrd="9" destOrd="0" presId="urn:microsoft.com/office/officeart/2005/8/layout/radial6"/>
    <dgm:cxn modelId="{1BE53178-18D9-EF40-A670-0F937D01EE39}" type="presParOf" srcId="{DD39BF1D-B335-9044-8426-7F523E56A6DE}" destId="{CA5DAC5C-FCFC-B44C-B1BB-592DF9163805}" srcOrd="10" destOrd="0" presId="urn:microsoft.com/office/officeart/2005/8/layout/radial6"/>
    <dgm:cxn modelId="{9BD6E584-B7B4-2649-AF19-751868466F94}" type="presParOf" srcId="{DD39BF1D-B335-9044-8426-7F523E56A6DE}" destId="{A33E8474-7287-3A4E-A685-B0B38AF307CC}" srcOrd="11" destOrd="0" presId="urn:microsoft.com/office/officeart/2005/8/layout/radial6"/>
    <dgm:cxn modelId="{C0B3BD3F-339F-D04D-9C5E-693A87851647}" type="presParOf" srcId="{DD39BF1D-B335-9044-8426-7F523E56A6DE}" destId="{033F4BB2-F899-904D-956D-76DE04ABC9E1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5D5A097-8772-494C-9229-CE50A230127B}" type="doc">
      <dgm:prSet loTypeId="urn:microsoft.com/office/officeart/2005/8/layout/StepDownProcess" loCatId="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s-ES_tradnl"/>
        </a:p>
      </dgm:t>
    </dgm:pt>
    <dgm:pt modelId="{EDEE6EC9-3F79-F04B-8073-17FB8BCB7965}">
      <dgm:prSet phldrT="[Texto]"/>
      <dgm:spPr>
        <a:solidFill>
          <a:srgbClr val="7030A0"/>
        </a:solidFill>
      </dgm:spPr>
      <dgm:t>
        <a:bodyPr/>
        <a:lstStyle/>
        <a:p>
          <a:r>
            <a:rPr lang="es-ES_tradnl" dirty="0"/>
            <a:t>Conformación de un equipo institucional</a:t>
          </a:r>
        </a:p>
      </dgm:t>
    </dgm:pt>
    <dgm:pt modelId="{47E06D2D-B04B-5A45-9A02-70B8969B476D}" type="parTrans" cxnId="{FAE2816D-4481-964F-BCE1-381E51D13855}">
      <dgm:prSet/>
      <dgm:spPr/>
      <dgm:t>
        <a:bodyPr/>
        <a:lstStyle/>
        <a:p>
          <a:endParaRPr lang="es-ES_tradnl"/>
        </a:p>
      </dgm:t>
    </dgm:pt>
    <dgm:pt modelId="{FBAAB279-E28F-384D-A9B6-21C18B91A351}" type="sibTrans" cxnId="{FAE2816D-4481-964F-BCE1-381E51D13855}">
      <dgm:prSet/>
      <dgm:spPr/>
      <dgm:t>
        <a:bodyPr/>
        <a:lstStyle/>
        <a:p>
          <a:endParaRPr lang="es-ES_tradnl"/>
        </a:p>
      </dgm:t>
    </dgm:pt>
    <dgm:pt modelId="{74D44DDC-3BD3-284C-AB0C-7B48B6FCC102}">
      <dgm:prSet phldrT="[Texto]"/>
      <dgm:spPr>
        <a:solidFill>
          <a:srgbClr val="00B050"/>
        </a:solidFill>
      </dgm:spPr>
      <dgm:t>
        <a:bodyPr/>
        <a:lstStyle/>
        <a:p>
          <a:r>
            <a:rPr lang="es-ES_tradnl" dirty="0"/>
            <a:t>Autoevaluación de la organización, gerencia y contexto institucional</a:t>
          </a:r>
        </a:p>
      </dgm:t>
    </dgm:pt>
    <dgm:pt modelId="{EBAD2A27-A0C2-BB44-8A46-56DB26FEF4EA}" type="parTrans" cxnId="{2358209D-ECB8-3F40-ADE6-32D762F87FBE}">
      <dgm:prSet/>
      <dgm:spPr/>
      <dgm:t>
        <a:bodyPr/>
        <a:lstStyle/>
        <a:p>
          <a:endParaRPr lang="es-ES_tradnl"/>
        </a:p>
      </dgm:t>
    </dgm:pt>
    <dgm:pt modelId="{9FBBB9A1-9292-CA46-A7E3-38DA2489BFBE}" type="sibTrans" cxnId="{2358209D-ECB8-3F40-ADE6-32D762F87FBE}">
      <dgm:prSet/>
      <dgm:spPr/>
      <dgm:t>
        <a:bodyPr/>
        <a:lstStyle/>
        <a:p>
          <a:endParaRPr lang="es-ES_tradnl"/>
        </a:p>
      </dgm:t>
    </dgm:pt>
    <dgm:pt modelId="{149E36FB-A954-3D45-AA27-D36A434A64CD}">
      <dgm:prSet phldrT="[Texto]"/>
      <dgm:spPr/>
      <dgm:t>
        <a:bodyPr/>
        <a:lstStyle/>
        <a:p>
          <a:r>
            <a:rPr lang="es-ES_tradnl" dirty="0"/>
            <a:t>Evaluación de expedientes clínicos</a:t>
          </a:r>
        </a:p>
      </dgm:t>
    </dgm:pt>
    <dgm:pt modelId="{0FF81752-C379-8043-8683-2B1856880173}" type="parTrans" cxnId="{9832EAEE-7D66-8A43-8B68-D20E76398816}">
      <dgm:prSet/>
      <dgm:spPr/>
      <dgm:t>
        <a:bodyPr/>
        <a:lstStyle/>
        <a:p>
          <a:endParaRPr lang="es-ES_tradnl"/>
        </a:p>
      </dgm:t>
    </dgm:pt>
    <dgm:pt modelId="{FB726CF9-2999-7143-A068-52CBCAF020EB}" type="sibTrans" cxnId="{9832EAEE-7D66-8A43-8B68-D20E76398816}">
      <dgm:prSet/>
      <dgm:spPr/>
      <dgm:t>
        <a:bodyPr/>
        <a:lstStyle/>
        <a:p>
          <a:endParaRPr lang="es-ES_tradnl"/>
        </a:p>
      </dgm:t>
    </dgm:pt>
    <dgm:pt modelId="{E39B3951-C6F4-C842-A5FF-34BB09CA0F32}">
      <dgm:prSet phldrT="[Texto]"/>
      <dgm:spPr>
        <a:solidFill>
          <a:srgbClr val="002060"/>
        </a:solidFill>
      </dgm:spPr>
      <dgm:t>
        <a:bodyPr/>
        <a:lstStyle/>
        <a:p>
          <a:r>
            <a:rPr lang="es-ES_tradnl" dirty="0"/>
            <a:t>Mejora de la calidad. Planes de mejora</a:t>
          </a:r>
        </a:p>
      </dgm:t>
    </dgm:pt>
    <dgm:pt modelId="{F8089887-F5EB-D448-9440-7279838850C6}" type="parTrans" cxnId="{D1F6912E-32AA-A14B-8396-B6BCA9395370}">
      <dgm:prSet/>
      <dgm:spPr/>
      <dgm:t>
        <a:bodyPr/>
        <a:lstStyle/>
        <a:p>
          <a:endParaRPr lang="es-ES_tradnl"/>
        </a:p>
      </dgm:t>
    </dgm:pt>
    <dgm:pt modelId="{650C64B0-1D8D-A94A-9224-61CCB7C5D51C}" type="sibTrans" cxnId="{D1F6912E-32AA-A14B-8396-B6BCA9395370}">
      <dgm:prSet/>
      <dgm:spPr/>
      <dgm:t>
        <a:bodyPr/>
        <a:lstStyle/>
        <a:p>
          <a:endParaRPr lang="es-ES_tradnl"/>
        </a:p>
      </dgm:t>
    </dgm:pt>
    <dgm:pt modelId="{F5B855AB-C6F1-D145-9721-DFF270DA757A}" type="pres">
      <dgm:prSet presAssocID="{B5D5A097-8772-494C-9229-CE50A230127B}" presName="rootnode" presStyleCnt="0">
        <dgm:presLayoutVars>
          <dgm:chMax/>
          <dgm:chPref/>
          <dgm:dir/>
          <dgm:animLvl val="lvl"/>
        </dgm:presLayoutVars>
      </dgm:prSet>
      <dgm:spPr/>
    </dgm:pt>
    <dgm:pt modelId="{822372E5-63BC-B94B-8EEF-15B95F7EB4FB}" type="pres">
      <dgm:prSet presAssocID="{EDEE6EC9-3F79-F04B-8073-17FB8BCB7965}" presName="composite" presStyleCnt="0"/>
      <dgm:spPr/>
    </dgm:pt>
    <dgm:pt modelId="{80800CAE-EA31-3848-92BC-E82AFAE37342}" type="pres">
      <dgm:prSet presAssocID="{EDEE6EC9-3F79-F04B-8073-17FB8BCB7965}" presName="bentUpArrow1" presStyleLbl="alignImgPlace1" presStyleIdx="0" presStyleCnt="3" custScaleX="52109"/>
      <dgm:spPr/>
    </dgm:pt>
    <dgm:pt modelId="{F5E58765-CF60-EC4D-A99F-7F15ABD8DBCA}" type="pres">
      <dgm:prSet presAssocID="{EDEE6EC9-3F79-F04B-8073-17FB8BCB7965}" presName="ParentText" presStyleLbl="node1" presStyleIdx="0" presStyleCnt="4" custScaleX="152468">
        <dgm:presLayoutVars>
          <dgm:chMax val="1"/>
          <dgm:chPref val="1"/>
          <dgm:bulletEnabled val="1"/>
        </dgm:presLayoutVars>
      </dgm:prSet>
      <dgm:spPr/>
    </dgm:pt>
    <dgm:pt modelId="{87AA976D-42C7-2045-B458-CC742D1604A1}" type="pres">
      <dgm:prSet presAssocID="{EDEE6EC9-3F79-F04B-8073-17FB8BCB7965}" presName="ChildText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C742F41F-8515-BA4D-8990-ACC815ACA6E0}" type="pres">
      <dgm:prSet presAssocID="{FBAAB279-E28F-384D-A9B6-21C18B91A351}" presName="sibTrans" presStyleCnt="0"/>
      <dgm:spPr/>
    </dgm:pt>
    <dgm:pt modelId="{F2B48B58-83B7-3B42-8ED3-50FF9FA4F7D9}" type="pres">
      <dgm:prSet presAssocID="{74D44DDC-3BD3-284C-AB0C-7B48B6FCC102}" presName="composite" presStyleCnt="0"/>
      <dgm:spPr/>
    </dgm:pt>
    <dgm:pt modelId="{959AAC96-5F4C-E747-AD00-365CCD60E65C}" type="pres">
      <dgm:prSet presAssocID="{74D44DDC-3BD3-284C-AB0C-7B48B6FCC102}" presName="bentUpArrow1" presStyleLbl="alignImgPlace1" presStyleIdx="1" presStyleCnt="3" custScaleX="52109"/>
      <dgm:spPr/>
    </dgm:pt>
    <dgm:pt modelId="{923B9812-504E-6F4C-96C2-205ACC1BBCB3}" type="pres">
      <dgm:prSet presAssocID="{74D44DDC-3BD3-284C-AB0C-7B48B6FCC102}" presName="ParentText" presStyleLbl="node1" presStyleIdx="1" presStyleCnt="4" custScaleX="152468">
        <dgm:presLayoutVars>
          <dgm:chMax val="1"/>
          <dgm:chPref val="1"/>
          <dgm:bulletEnabled val="1"/>
        </dgm:presLayoutVars>
      </dgm:prSet>
      <dgm:spPr/>
    </dgm:pt>
    <dgm:pt modelId="{CC8F864B-DF26-3A49-BFB5-6B5D7FB9C9D5}" type="pres">
      <dgm:prSet presAssocID="{74D44DDC-3BD3-284C-AB0C-7B48B6FCC102}" presName="ChildText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AB07084B-FD9B-7042-B9A3-7AB5A74A8A7B}" type="pres">
      <dgm:prSet presAssocID="{9FBBB9A1-9292-CA46-A7E3-38DA2489BFBE}" presName="sibTrans" presStyleCnt="0"/>
      <dgm:spPr/>
    </dgm:pt>
    <dgm:pt modelId="{4FD672DC-B1CE-A844-93EF-2B1A46CAA7A9}" type="pres">
      <dgm:prSet presAssocID="{149E36FB-A954-3D45-AA27-D36A434A64CD}" presName="composite" presStyleCnt="0"/>
      <dgm:spPr/>
    </dgm:pt>
    <dgm:pt modelId="{937DD46E-45A0-B64A-B67F-5527C500A248}" type="pres">
      <dgm:prSet presAssocID="{149E36FB-A954-3D45-AA27-D36A434A64CD}" presName="bentUpArrow1" presStyleLbl="alignImgPlace1" presStyleIdx="2" presStyleCnt="3" custScaleX="52109"/>
      <dgm:spPr/>
    </dgm:pt>
    <dgm:pt modelId="{8A203863-D7DB-9541-ACA5-A76D1A6EA026}" type="pres">
      <dgm:prSet presAssocID="{149E36FB-A954-3D45-AA27-D36A434A64CD}" presName="ParentText" presStyleLbl="node1" presStyleIdx="2" presStyleCnt="4" custScaleX="152468">
        <dgm:presLayoutVars>
          <dgm:chMax val="1"/>
          <dgm:chPref val="1"/>
          <dgm:bulletEnabled val="1"/>
        </dgm:presLayoutVars>
      </dgm:prSet>
      <dgm:spPr/>
    </dgm:pt>
    <dgm:pt modelId="{EF5BD206-729B-6C4A-AD2B-5EADD0722750}" type="pres">
      <dgm:prSet presAssocID="{149E36FB-A954-3D45-AA27-D36A434A64CD}" presName="ChildText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09D17980-D4D5-324F-85BD-84FFFC038376}" type="pres">
      <dgm:prSet presAssocID="{FB726CF9-2999-7143-A068-52CBCAF020EB}" presName="sibTrans" presStyleCnt="0"/>
      <dgm:spPr/>
    </dgm:pt>
    <dgm:pt modelId="{2D34EAB0-347B-C742-8006-62780A0FA07C}" type="pres">
      <dgm:prSet presAssocID="{E39B3951-C6F4-C842-A5FF-34BB09CA0F32}" presName="composite" presStyleCnt="0"/>
      <dgm:spPr/>
    </dgm:pt>
    <dgm:pt modelId="{87D7FBEA-6DD3-E445-8FFC-60FC5109F3FE}" type="pres">
      <dgm:prSet presAssocID="{E39B3951-C6F4-C842-A5FF-34BB09CA0F32}" presName="ParentText" presStyleLbl="node1" presStyleIdx="3" presStyleCnt="4" custScaleX="152468">
        <dgm:presLayoutVars>
          <dgm:chMax val="1"/>
          <dgm:chPref val="1"/>
          <dgm:bulletEnabled val="1"/>
        </dgm:presLayoutVars>
      </dgm:prSet>
      <dgm:spPr/>
    </dgm:pt>
  </dgm:ptLst>
  <dgm:cxnLst>
    <dgm:cxn modelId="{50D1430D-7B80-1C4C-96F3-1A18D1F9FD6F}" type="presOf" srcId="{74D44DDC-3BD3-284C-AB0C-7B48B6FCC102}" destId="{923B9812-504E-6F4C-96C2-205ACC1BBCB3}" srcOrd="0" destOrd="0" presId="urn:microsoft.com/office/officeart/2005/8/layout/StepDownProcess"/>
    <dgm:cxn modelId="{3F316A1B-16DE-DD47-81CE-B14EEB51AD3C}" type="presOf" srcId="{149E36FB-A954-3D45-AA27-D36A434A64CD}" destId="{8A203863-D7DB-9541-ACA5-A76D1A6EA026}" srcOrd="0" destOrd="0" presId="urn:microsoft.com/office/officeart/2005/8/layout/StepDownProcess"/>
    <dgm:cxn modelId="{F44C5E22-2CBA-E949-92E4-E10BAF230262}" type="presOf" srcId="{EDEE6EC9-3F79-F04B-8073-17FB8BCB7965}" destId="{F5E58765-CF60-EC4D-A99F-7F15ABD8DBCA}" srcOrd="0" destOrd="0" presId="urn:microsoft.com/office/officeart/2005/8/layout/StepDownProcess"/>
    <dgm:cxn modelId="{D1F6912E-32AA-A14B-8396-B6BCA9395370}" srcId="{B5D5A097-8772-494C-9229-CE50A230127B}" destId="{E39B3951-C6F4-C842-A5FF-34BB09CA0F32}" srcOrd="3" destOrd="0" parTransId="{F8089887-F5EB-D448-9440-7279838850C6}" sibTransId="{650C64B0-1D8D-A94A-9224-61CCB7C5D51C}"/>
    <dgm:cxn modelId="{D75D7E62-89A8-7D4C-8DD8-EDC2FBE5A429}" type="presOf" srcId="{B5D5A097-8772-494C-9229-CE50A230127B}" destId="{F5B855AB-C6F1-D145-9721-DFF270DA757A}" srcOrd="0" destOrd="0" presId="urn:microsoft.com/office/officeart/2005/8/layout/StepDownProcess"/>
    <dgm:cxn modelId="{FAE2816D-4481-964F-BCE1-381E51D13855}" srcId="{B5D5A097-8772-494C-9229-CE50A230127B}" destId="{EDEE6EC9-3F79-F04B-8073-17FB8BCB7965}" srcOrd="0" destOrd="0" parTransId="{47E06D2D-B04B-5A45-9A02-70B8969B476D}" sibTransId="{FBAAB279-E28F-384D-A9B6-21C18B91A351}"/>
    <dgm:cxn modelId="{E859D588-A83F-024C-8454-0F2E446EA397}" type="presOf" srcId="{E39B3951-C6F4-C842-A5FF-34BB09CA0F32}" destId="{87D7FBEA-6DD3-E445-8FFC-60FC5109F3FE}" srcOrd="0" destOrd="0" presId="urn:microsoft.com/office/officeart/2005/8/layout/StepDownProcess"/>
    <dgm:cxn modelId="{2358209D-ECB8-3F40-ADE6-32D762F87FBE}" srcId="{B5D5A097-8772-494C-9229-CE50A230127B}" destId="{74D44DDC-3BD3-284C-AB0C-7B48B6FCC102}" srcOrd="1" destOrd="0" parTransId="{EBAD2A27-A0C2-BB44-8A46-56DB26FEF4EA}" sibTransId="{9FBBB9A1-9292-CA46-A7E3-38DA2489BFBE}"/>
    <dgm:cxn modelId="{9832EAEE-7D66-8A43-8B68-D20E76398816}" srcId="{B5D5A097-8772-494C-9229-CE50A230127B}" destId="{149E36FB-A954-3D45-AA27-D36A434A64CD}" srcOrd="2" destOrd="0" parTransId="{0FF81752-C379-8043-8683-2B1856880173}" sibTransId="{FB726CF9-2999-7143-A068-52CBCAF020EB}"/>
    <dgm:cxn modelId="{73A0227B-B229-6B4F-89CB-C2F28DA483D5}" type="presParOf" srcId="{F5B855AB-C6F1-D145-9721-DFF270DA757A}" destId="{822372E5-63BC-B94B-8EEF-15B95F7EB4FB}" srcOrd="0" destOrd="0" presId="urn:microsoft.com/office/officeart/2005/8/layout/StepDownProcess"/>
    <dgm:cxn modelId="{ABBBFEB7-64B8-ED49-86C5-C4C371F9E9C0}" type="presParOf" srcId="{822372E5-63BC-B94B-8EEF-15B95F7EB4FB}" destId="{80800CAE-EA31-3848-92BC-E82AFAE37342}" srcOrd="0" destOrd="0" presId="urn:microsoft.com/office/officeart/2005/8/layout/StepDownProcess"/>
    <dgm:cxn modelId="{51C1C4DF-5FCA-CB41-B5F3-8E819A2BA7F6}" type="presParOf" srcId="{822372E5-63BC-B94B-8EEF-15B95F7EB4FB}" destId="{F5E58765-CF60-EC4D-A99F-7F15ABD8DBCA}" srcOrd="1" destOrd="0" presId="urn:microsoft.com/office/officeart/2005/8/layout/StepDownProcess"/>
    <dgm:cxn modelId="{DEB4DBF5-CF59-0D49-93AD-B690701F5974}" type="presParOf" srcId="{822372E5-63BC-B94B-8EEF-15B95F7EB4FB}" destId="{87AA976D-42C7-2045-B458-CC742D1604A1}" srcOrd="2" destOrd="0" presId="urn:microsoft.com/office/officeart/2005/8/layout/StepDownProcess"/>
    <dgm:cxn modelId="{DCD54FFB-6906-5D42-AC3F-EC9BD40317AD}" type="presParOf" srcId="{F5B855AB-C6F1-D145-9721-DFF270DA757A}" destId="{C742F41F-8515-BA4D-8990-ACC815ACA6E0}" srcOrd="1" destOrd="0" presId="urn:microsoft.com/office/officeart/2005/8/layout/StepDownProcess"/>
    <dgm:cxn modelId="{42A0A1C2-28C8-AF40-A7EC-F35770B81E0E}" type="presParOf" srcId="{F5B855AB-C6F1-D145-9721-DFF270DA757A}" destId="{F2B48B58-83B7-3B42-8ED3-50FF9FA4F7D9}" srcOrd="2" destOrd="0" presId="urn:microsoft.com/office/officeart/2005/8/layout/StepDownProcess"/>
    <dgm:cxn modelId="{CBB6EE49-2EFE-624D-A9FD-389EBA4FEB33}" type="presParOf" srcId="{F2B48B58-83B7-3B42-8ED3-50FF9FA4F7D9}" destId="{959AAC96-5F4C-E747-AD00-365CCD60E65C}" srcOrd="0" destOrd="0" presId="urn:microsoft.com/office/officeart/2005/8/layout/StepDownProcess"/>
    <dgm:cxn modelId="{AC255D4E-CFB6-F64E-80C9-1DDC88B62162}" type="presParOf" srcId="{F2B48B58-83B7-3B42-8ED3-50FF9FA4F7D9}" destId="{923B9812-504E-6F4C-96C2-205ACC1BBCB3}" srcOrd="1" destOrd="0" presId="urn:microsoft.com/office/officeart/2005/8/layout/StepDownProcess"/>
    <dgm:cxn modelId="{45B55A70-5703-3345-BF38-2206E7644E40}" type="presParOf" srcId="{F2B48B58-83B7-3B42-8ED3-50FF9FA4F7D9}" destId="{CC8F864B-DF26-3A49-BFB5-6B5D7FB9C9D5}" srcOrd="2" destOrd="0" presId="urn:microsoft.com/office/officeart/2005/8/layout/StepDownProcess"/>
    <dgm:cxn modelId="{9DF267BE-1AAE-464A-BCDD-403012AEEDE4}" type="presParOf" srcId="{F5B855AB-C6F1-D145-9721-DFF270DA757A}" destId="{AB07084B-FD9B-7042-B9A3-7AB5A74A8A7B}" srcOrd="3" destOrd="0" presId="urn:microsoft.com/office/officeart/2005/8/layout/StepDownProcess"/>
    <dgm:cxn modelId="{0ABEFEEF-AC38-014B-804B-1A36CCCC9E79}" type="presParOf" srcId="{F5B855AB-C6F1-D145-9721-DFF270DA757A}" destId="{4FD672DC-B1CE-A844-93EF-2B1A46CAA7A9}" srcOrd="4" destOrd="0" presId="urn:microsoft.com/office/officeart/2005/8/layout/StepDownProcess"/>
    <dgm:cxn modelId="{70DEC200-4FD1-4B4C-8434-CEDE243BB5C6}" type="presParOf" srcId="{4FD672DC-B1CE-A844-93EF-2B1A46CAA7A9}" destId="{937DD46E-45A0-B64A-B67F-5527C500A248}" srcOrd="0" destOrd="0" presId="urn:microsoft.com/office/officeart/2005/8/layout/StepDownProcess"/>
    <dgm:cxn modelId="{868BA285-6005-EF45-BF6A-DB855B7EB4A6}" type="presParOf" srcId="{4FD672DC-B1CE-A844-93EF-2B1A46CAA7A9}" destId="{8A203863-D7DB-9541-ACA5-A76D1A6EA026}" srcOrd="1" destOrd="0" presId="urn:microsoft.com/office/officeart/2005/8/layout/StepDownProcess"/>
    <dgm:cxn modelId="{051A7069-A679-3243-9F8C-D5B360CE7151}" type="presParOf" srcId="{4FD672DC-B1CE-A844-93EF-2B1A46CAA7A9}" destId="{EF5BD206-729B-6C4A-AD2B-5EADD0722750}" srcOrd="2" destOrd="0" presId="urn:microsoft.com/office/officeart/2005/8/layout/StepDownProcess"/>
    <dgm:cxn modelId="{6A621B00-23E7-6542-B33E-B071EB7732FC}" type="presParOf" srcId="{F5B855AB-C6F1-D145-9721-DFF270DA757A}" destId="{09D17980-D4D5-324F-85BD-84FFFC038376}" srcOrd="5" destOrd="0" presId="urn:microsoft.com/office/officeart/2005/8/layout/StepDownProcess"/>
    <dgm:cxn modelId="{C436B8B9-3B20-5249-A86F-A46E1CA99F1F}" type="presParOf" srcId="{F5B855AB-C6F1-D145-9721-DFF270DA757A}" destId="{2D34EAB0-347B-C742-8006-62780A0FA07C}" srcOrd="6" destOrd="0" presId="urn:microsoft.com/office/officeart/2005/8/layout/StepDownProcess"/>
    <dgm:cxn modelId="{48129A14-9E79-FE4F-814E-0AB079D082E2}" type="presParOf" srcId="{2D34EAB0-347B-C742-8006-62780A0FA07C}" destId="{87D7FBEA-6DD3-E445-8FFC-60FC5109F3FE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3F4BB2-F899-904D-956D-76DE04ABC9E1}">
      <dsp:nvSpPr>
        <dsp:cNvPr id="0" name=""/>
        <dsp:cNvSpPr/>
      </dsp:nvSpPr>
      <dsp:spPr>
        <a:xfrm>
          <a:off x="3214360" y="652579"/>
          <a:ext cx="4346309" cy="4346309"/>
        </a:xfrm>
        <a:prstGeom prst="blockArc">
          <a:avLst>
            <a:gd name="adj1" fmla="val 10800000"/>
            <a:gd name="adj2" fmla="val 16200000"/>
            <a:gd name="adj3" fmla="val 4643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143EA49-FB23-BD4C-AB5A-7329A2FE457E}">
      <dsp:nvSpPr>
        <dsp:cNvPr id="0" name=""/>
        <dsp:cNvSpPr/>
      </dsp:nvSpPr>
      <dsp:spPr>
        <a:xfrm>
          <a:off x="3214360" y="652579"/>
          <a:ext cx="4346309" cy="4346309"/>
        </a:xfrm>
        <a:prstGeom prst="blockArc">
          <a:avLst>
            <a:gd name="adj1" fmla="val 5400000"/>
            <a:gd name="adj2" fmla="val 10800000"/>
            <a:gd name="adj3" fmla="val 4643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9ED0D56-2009-8245-8189-DAF2308FEEE4}">
      <dsp:nvSpPr>
        <dsp:cNvPr id="0" name=""/>
        <dsp:cNvSpPr/>
      </dsp:nvSpPr>
      <dsp:spPr>
        <a:xfrm>
          <a:off x="3214360" y="652579"/>
          <a:ext cx="4346309" cy="4346309"/>
        </a:xfrm>
        <a:prstGeom prst="blockArc">
          <a:avLst>
            <a:gd name="adj1" fmla="val 0"/>
            <a:gd name="adj2" fmla="val 5400000"/>
            <a:gd name="adj3" fmla="val 4643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7E79B2E-0F05-9749-B0D3-51BC4DDB630A}">
      <dsp:nvSpPr>
        <dsp:cNvPr id="0" name=""/>
        <dsp:cNvSpPr/>
      </dsp:nvSpPr>
      <dsp:spPr>
        <a:xfrm>
          <a:off x="3214360" y="652579"/>
          <a:ext cx="4346309" cy="4346309"/>
        </a:xfrm>
        <a:prstGeom prst="blockArc">
          <a:avLst>
            <a:gd name="adj1" fmla="val 16200000"/>
            <a:gd name="adj2" fmla="val 0"/>
            <a:gd name="adj3" fmla="val 4643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F597AEC-8C56-5840-8842-33E0A26F6126}">
      <dsp:nvSpPr>
        <dsp:cNvPr id="0" name=""/>
        <dsp:cNvSpPr/>
      </dsp:nvSpPr>
      <dsp:spPr>
        <a:xfrm>
          <a:off x="4386563" y="1824782"/>
          <a:ext cx="2001903" cy="200190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900" kern="1200" dirty="0"/>
            <a:t>Componentes de la evaluación</a:t>
          </a:r>
        </a:p>
      </dsp:txBody>
      <dsp:txXfrm>
        <a:off x="4679735" y="2117954"/>
        <a:ext cx="1415559" cy="1415559"/>
      </dsp:txXfrm>
    </dsp:sp>
    <dsp:sp modelId="{B0939800-8EC1-F64E-A79A-1F9B4EE51322}">
      <dsp:nvSpPr>
        <dsp:cNvPr id="0" name=""/>
        <dsp:cNvSpPr/>
      </dsp:nvSpPr>
      <dsp:spPr>
        <a:xfrm>
          <a:off x="4686848" y="2361"/>
          <a:ext cx="1401332" cy="1401332"/>
        </a:xfrm>
        <a:prstGeom prst="ellipse">
          <a:avLst/>
        </a:prstGeom>
        <a:solidFill>
          <a:srgbClr val="C0000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400" kern="1200" dirty="0"/>
            <a:t>Organización y gerencia</a:t>
          </a:r>
        </a:p>
      </dsp:txBody>
      <dsp:txXfrm>
        <a:off x="4892068" y="207581"/>
        <a:ext cx="990892" cy="990892"/>
      </dsp:txXfrm>
    </dsp:sp>
    <dsp:sp modelId="{45288E94-E07C-1E44-ABD9-028562BA46C9}">
      <dsp:nvSpPr>
        <dsp:cNvPr id="0" name=""/>
        <dsp:cNvSpPr/>
      </dsp:nvSpPr>
      <dsp:spPr>
        <a:xfrm>
          <a:off x="6809555" y="2125068"/>
          <a:ext cx="1401332" cy="1401332"/>
        </a:xfrm>
        <a:prstGeom prst="ellipse">
          <a:avLst/>
        </a:prstGeom>
        <a:solidFill>
          <a:srgbClr val="00B05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400" kern="1200" dirty="0"/>
            <a:t>Contexto institucional</a:t>
          </a:r>
        </a:p>
      </dsp:txBody>
      <dsp:txXfrm>
        <a:off x="7014775" y="2330288"/>
        <a:ext cx="990892" cy="990892"/>
      </dsp:txXfrm>
    </dsp:sp>
    <dsp:sp modelId="{1E9DCB79-B3A1-EA4B-8E5C-903511DB546F}">
      <dsp:nvSpPr>
        <dsp:cNvPr id="0" name=""/>
        <dsp:cNvSpPr/>
      </dsp:nvSpPr>
      <dsp:spPr>
        <a:xfrm>
          <a:off x="4686848" y="4247775"/>
          <a:ext cx="1401332" cy="1401332"/>
        </a:xfrm>
        <a:prstGeom prst="ellipse">
          <a:avLst/>
        </a:prstGeom>
        <a:solidFill>
          <a:srgbClr val="7030A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400" kern="1200" dirty="0"/>
            <a:t>Talento humano</a:t>
          </a:r>
        </a:p>
      </dsp:txBody>
      <dsp:txXfrm>
        <a:off x="4892068" y="4452995"/>
        <a:ext cx="990892" cy="990892"/>
      </dsp:txXfrm>
    </dsp:sp>
    <dsp:sp modelId="{CA5DAC5C-FCFC-B44C-B1BB-592DF9163805}">
      <dsp:nvSpPr>
        <dsp:cNvPr id="0" name=""/>
        <dsp:cNvSpPr/>
      </dsp:nvSpPr>
      <dsp:spPr>
        <a:xfrm>
          <a:off x="2564141" y="2125068"/>
          <a:ext cx="1401332" cy="1401332"/>
        </a:xfrm>
        <a:prstGeom prst="ellipse">
          <a:avLst/>
        </a:prstGeom>
        <a:solidFill>
          <a:srgbClr val="0070C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400" kern="1200"/>
            <a:t>Usuarias y familias</a:t>
          </a:r>
        </a:p>
      </dsp:txBody>
      <dsp:txXfrm>
        <a:off x="2769361" y="2330288"/>
        <a:ext cx="990892" cy="9908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800CAE-EA31-3848-92BC-E82AFAE37342}">
      <dsp:nvSpPr>
        <dsp:cNvPr id="0" name=""/>
        <dsp:cNvSpPr/>
      </dsp:nvSpPr>
      <dsp:spPr>
        <a:xfrm rot="5400000">
          <a:off x="2349716" y="1368831"/>
          <a:ext cx="969921" cy="575398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F5E58765-CF60-EC4D-A99F-7F15ABD8DBCA}">
      <dsp:nvSpPr>
        <dsp:cNvPr id="0" name=""/>
        <dsp:cNvSpPr/>
      </dsp:nvSpPr>
      <dsp:spPr>
        <a:xfrm>
          <a:off x="1664403" y="29243"/>
          <a:ext cx="2489461" cy="1142890"/>
        </a:xfrm>
        <a:prstGeom prst="roundRect">
          <a:avLst>
            <a:gd name="adj" fmla="val 16670"/>
          </a:avLst>
        </a:prstGeom>
        <a:solidFill>
          <a:srgbClr val="7030A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800" kern="1200" dirty="0"/>
            <a:t>Conformación de un equipo institucional</a:t>
          </a:r>
        </a:p>
      </dsp:txBody>
      <dsp:txXfrm>
        <a:off x="1720204" y="85044"/>
        <a:ext cx="2377859" cy="1031288"/>
      </dsp:txXfrm>
    </dsp:sp>
    <dsp:sp modelId="{87AA976D-42C7-2045-B458-CC742D1604A1}">
      <dsp:nvSpPr>
        <dsp:cNvPr id="0" name=""/>
        <dsp:cNvSpPr/>
      </dsp:nvSpPr>
      <dsp:spPr>
        <a:xfrm>
          <a:off x="3725522" y="138244"/>
          <a:ext cx="1187526" cy="9237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9AAC96-5F4C-E747-AD00-365CCD60E65C}">
      <dsp:nvSpPr>
        <dsp:cNvPr id="0" name=""/>
        <dsp:cNvSpPr/>
      </dsp:nvSpPr>
      <dsp:spPr>
        <a:xfrm rot="5400000">
          <a:off x="3909066" y="2652675"/>
          <a:ext cx="969921" cy="575398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923B9812-504E-6F4C-96C2-205ACC1BBCB3}">
      <dsp:nvSpPr>
        <dsp:cNvPr id="0" name=""/>
        <dsp:cNvSpPr/>
      </dsp:nvSpPr>
      <dsp:spPr>
        <a:xfrm>
          <a:off x="3223753" y="1313086"/>
          <a:ext cx="2489461" cy="1142890"/>
        </a:xfrm>
        <a:prstGeom prst="roundRect">
          <a:avLst>
            <a:gd name="adj" fmla="val 16670"/>
          </a:avLst>
        </a:prstGeom>
        <a:solidFill>
          <a:srgbClr val="00B05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800" kern="1200" dirty="0"/>
            <a:t>Autoevaluación de la organización, gerencia y contexto institucional</a:t>
          </a:r>
        </a:p>
      </dsp:txBody>
      <dsp:txXfrm>
        <a:off x="3279554" y="1368887"/>
        <a:ext cx="2377859" cy="1031288"/>
      </dsp:txXfrm>
    </dsp:sp>
    <dsp:sp modelId="{CC8F864B-DF26-3A49-BFB5-6B5D7FB9C9D5}">
      <dsp:nvSpPr>
        <dsp:cNvPr id="0" name=""/>
        <dsp:cNvSpPr/>
      </dsp:nvSpPr>
      <dsp:spPr>
        <a:xfrm>
          <a:off x="5284872" y="1422087"/>
          <a:ext cx="1187526" cy="9237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7DD46E-45A0-B64A-B67F-5527C500A248}">
      <dsp:nvSpPr>
        <dsp:cNvPr id="0" name=""/>
        <dsp:cNvSpPr/>
      </dsp:nvSpPr>
      <dsp:spPr>
        <a:xfrm rot="5400000">
          <a:off x="5468415" y="3936518"/>
          <a:ext cx="969921" cy="575398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8A203863-D7DB-9541-ACA5-A76D1A6EA026}">
      <dsp:nvSpPr>
        <dsp:cNvPr id="0" name=""/>
        <dsp:cNvSpPr/>
      </dsp:nvSpPr>
      <dsp:spPr>
        <a:xfrm>
          <a:off x="4783102" y="2596929"/>
          <a:ext cx="2489461" cy="1142890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800" kern="1200" dirty="0"/>
            <a:t>Evaluación de expedientes clínicos</a:t>
          </a:r>
        </a:p>
      </dsp:txBody>
      <dsp:txXfrm>
        <a:off x="4838903" y="2652730"/>
        <a:ext cx="2377859" cy="1031288"/>
      </dsp:txXfrm>
    </dsp:sp>
    <dsp:sp modelId="{EF5BD206-729B-6C4A-AD2B-5EADD0722750}">
      <dsp:nvSpPr>
        <dsp:cNvPr id="0" name=""/>
        <dsp:cNvSpPr/>
      </dsp:nvSpPr>
      <dsp:spPr>
        <a:xfrm>
          <a:off x="6844222" y="2705930"/>
          <a:ext cx="1187526" cy="9237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D7FBEA-6DD3-E445-8FFC-60FC5109F3FE}">
      <dsp:nvSpPr>
        <dsp:cNvPr id="0" name=""/>
        <dsp:cNvSpPr/>
      </dsp:nvSpPr>
      <dsp:spPr>
        <a:xfrm>
          <a:off x="6342452" y="3880773"/>
          <a:ext cx="2489461" cy="1142890"/>
        </a:xfrm>
        <a:prstGeom prst="roundRect">
          <a:avLst>
            <a:gd name="adj" fmla="val 16670"/>
          </a:avLst>
        </a:prstGeom>
        <a:solidFill>
          <a:srgbClr val="00206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800" kern="1200" dirty="0"/>
            <a:t>Mejora de la calidad. Planes de mejora</a:t>
          </a:r>
        </a:p>
      </dsp:txBody>
      <dsp:txXfrm>
        <a:off x="6398253" y="3936574"/>
        <a:ext cx="2377859" cy="10312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A903EC-75FF-480F-92E3-42168DDF2668}" type="datetimeFigureOut">
              <a:rPr lang="en-US" smtClean="0"/>
              <a:t>8/20/2018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83B07E-9523-4EAC-922E-A97B651FFD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5991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46694A-47CB-4CE2-B78A-2C46A40958C6}" type="datetimeFigureOut">
              <a:rPr lang="en-US" smtClean="0"/>
              <a:t>8/20/2018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EBD83B-A24C-41F7-A16E-E42DFB587A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117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EBD83B-A24C-41F7-A16E-E42DFB587A6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46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EBD83B-A24C-41F7-A16E-E42DFB587A6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586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9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DBACC-1A2E-417F-95CD-4ABEF4DB343E}" type="datetime1">
              <a:rPr lang="en-US" smtClean="0"/>
              <a:t>8/20/2018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755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0301B-946A-4CD7-B00E-7D89C4DD43D6}" type="datetime1">
              <a:rPr lang="en-US" smtClean="0"/>
              <a:t>8/20/2018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213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304" y="444485"/>
            <a:ext cx="10954169" cy="7651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EDAF-EC74-4079-969E-E8B3FFDEC5A7}" type="datetime1">
              <a:rPr lang="en-US" smtClean="0"/>
              <a:t>8/20/2018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9639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7"/>
          <p:cNvSpPr>
            <a:spLocks noGrp="1"/>
          </p:cNvSpPr>
          <p:nvPr>
            <p:ph type="pic" sz="quarter" idx="16"/>
          </p:nvPr>
        </p:nvSpPr>
        <p:spPr>
          <a:xfrm>
            <a:off x="0" y="4899526"/>
            <a:ext cx="12192000" cy="1958474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304" y="444485"/>
            <a:ext cx="10954169" cy="7651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EDAF-EC74-4079-969E-E8B3FFDEC5A7}" type="datetime1">
              <a:rPr lang="en-US" smtClean="0"/>
              <a:t>8/20/2018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5540820" y="2149932"/>
            <a:ext cx="3117405" cy="212366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8779494" y="2149932"/>
            <a:ext cx="3117405" cy="212366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354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6449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304" y="444485"/>
            <a:ext cx="10954169" cy="7651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EDAF-EC74-4079-969E-E8B3FFDEC5A7}" type="datetime1">
              <a:rPr lang="en-US" smtClean="0"/>
              <a:t>8/20/2018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0922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420161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304" y="444485"/>
            <a:ext cx="10954169" cy="7651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EDAF-EC74-4079-969E-E8B3FFDEC5A7}" type="datetime1">
              <a:rPr lang="en-US" smtClean="0"/>
              <a:t>8/20/2018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9362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8173232" y="1818262"/>
            <a:ext cx="4018768" cy="5039738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304" y="444485"/>
            <a:ext cx="10954169" cy="7651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EDAF-EC74-4079-969E-E8B3FFDEC5A7}" type="datetime1">
              <a:rPr lang="en-US" smtClean="0"/>
              <a:t>8/20/2018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533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7123643" y="1838020"/>
            <a:ext cx="4346068" cy="2463578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304" y="444485"/>
            <a:ext cx="10954169" cy="7651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EDAF-EC74-4079-969E-E8B3FFDEC5A7}" type="datetime1">
              <a:rPr lang="en-US" smtClean="0"/>
              <a:t>8/20/2018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132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2"/>
            <a:ext cx="12192000" cy="4504759"/>
          </a:xfrm>
          <a:prstGeom prst="rect">
            <a:avLst/>
          </a:prstGeom>
          <a:pattFill prst="ltUpDiag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Rectangle 9"/>
          <p:cNvSpPr/>
          <p:nvPr userDrawn="1"/>
        </p:nvSpPr>
        <p:spPr>
          <a:xfrm>
            <a:off x="0" y="1576728"/>
            <a:ext cx="12192000" cy="5281272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4170444" y="1034000"/>
            <a:ext cx="3883415" cy="2426252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EDAF-EC74-4079-969E-E8B3FFDEC5A7}" type="datetime1">
              <a:rPr lang="en-US" smtClean="0"/>
              <a:t>8/20/2018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379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2"/>
            <a:ext cx="12192000" cy="4504759"/>
          </a:xfrm>
          <a:prstGeom prst="rect">
            <a:avLst/>
          </a:prstGeom>
          <a:pattFill prst="dotDmnd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Rectangle 9"/>
          <p:cNvSpPr/>
          <p:nvPr userDrawn="1"/>
        </p:nvSpPr>
        <p:spPr>
          <a:xfrm>
            <a:off x="0" y="1576728"/>
            <a:ext cx="12192000" cy="5281272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6709110" y="980934"/>
            <a:ext cx="3814711" cy="238799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EDAF-EC74-4079-969E-E8B3FFDEC5A7}" type="datetime1">
              <a:rPr lang="en-US" smtClean="0"/>
              <a:t>8/20/2018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8995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51054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304" y="444485"/>
            <a:ext cx="10954169" cy="7651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EDAF-EC74-4079-969E-E8B3FFDEC5A7}" type="datetime1">
              <a:rPr lang="en-US" smtClean="0"/>
              <a:t>8/20/2018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590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0" y="2"/>
            <a:ext cx="12192000" cy="4566343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304" y="444485"/>
            <a:ext cx="10954169" cy="7651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EDAF-EC74-4079-969E-E8B3FFDEC5A7}" type="datetime1">
              <a:rPr lang="en-US" smtClean="0"/>
              <a:t>8/20/2018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837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0" y="1276946"/>
            <a:ext cx="12192000" cy="5581055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940611" y="739285"/>
            <a:ext cx="3150716" cy="5312275"/>
          </a:xfr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EDAF-EC74-4079-969E-E8B3FFDEC5A7}" type="datetime1">
              <a:rPr lang="en-US" smtClean="0"/>
              <a:t>8/20/2018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16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5733329" y="344470"/>
            <a:ext cx="5849073" cy="6246830"/>
          </a:xfrm>
          <a:custGeom>
            <a:avLst/>
            <a:gdLst>
              <a:gd name="connsiteX0" fmla="*/ 0 w 3042373"/>
              <a:gd name="connsiteY0" fmla="*/ 0 h 4799030"/>
              <a:gd name="connsiteX1" fmla="*/ 3042373 w 3042373"/>
              <a:gd name="connsiteY1" fmla="*/ 0 h 4799030"/>
              <a:gd name="connsiteX2" fmla="*/ 3042373 w 3042373"/>
              <a:gd name="connsiteY2" fmla="*/ 4799030 h 4799030"/>
              <a:gd name="connsiteX3" fmla="*/ 0 w 3042373"/>
              <a:gd name="connsiteY3" fmla="*/ 4799030 h 4799030"/>
              <a:gd name="connsiteX4" fmla="*/ 0 w 3042373"/>
              <a:gd name="connsiteY4" fmla="*/ 0 h 4799030"/>
              <a:gd name="connsiteX0" fmla="*/ 0 w 5849073"/>
              <a:gd name="connsiteY0" fmla="*/ 0 h 4799030"/>
              <a:gd name="connsiteX1" fmla="*/ 5849073 w 5849073"/>
              <a:gd name="connsiteY1" fmla="*/ 977900 h 4799030"/>
              <a:gd name="connsiteX2" fmla="*/ 3042373 w 5849073"/>
              <a:gd name="connsiteY2" fmla="*/ 4799030 h 4799030"/>
              <a:gd name="connsiteX3" fmla="*/ 0 w 5849073"/>
              <a:gd name="connsiteY3" fmla="*/ 4799030 h 4799030"/>
              <a:gd name="connsiteX4" fmla="*/ 0 w 5849073"/>
              <a:gd name="connsiteY4" fmla="*/ 0 h 4799030"/>
              <a:gd name="connsiteX0" fmla="*/ 2133600 w 5849073"/>
              <a:gd name="connsiteY0" fmla="*/ 0 h 4824430"/>
              <a:gd name="connsiteX1" fmla="*/ 5849073 w 5849073"/>
              <a:gd name="connsiteY1" fmla="*/ 1003300 h 4824430"/>
              <a:gd name="connsiteX2" fmla="*/ 3042373 w 5849073"/>
              <a:gd name="connsiteY2" fmla="*/ 4824430 h 4824430"/>
              <a:gd name="connsiteX3" fmla="*/ 0 w 5849073"/>
              <a:gd name="connsiteY3" fmla="*/ 4824430 h 4824430"/>
              <a:gd name="connsiteX4" fmla="*/ 2133600 w 5849073"/>
              <a:gd name="connsiteY4" fmla="*/ 0 h 4824430"/>
              <a:gd name="connsiteX0" fmla="*/ 2133600 w 5849073"/>
              <a:gd name="connsiteY0" fmla="*/ 0 h 6246830"/>
              <a:gd name="connsiteX1" fmla="*/ 5849073 w 5849073"/>
              <a:gd name="connsiteY1" fmla="*/ 1003300 h 6246830"/>
              <a:gd name="connsiteX2" fmla="*/ 4007573 w 5849073"/>
              <a:gd name="connsiteY2" fmla="*/ 6246830 h 6246830"/>
              <a:gd name="connsiteX3" fmla="*/ 0 w 5849073"/>
              <a:gd name="connsiteY3" fmla="*/ 4824430 h 6246830"/>
              <a:gd name="connsiteX4" fmla="*/ 2133600 w 5849073"/>
              <a:gd name="connsiteY4" fmla="*/ 0 h 6246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49073" h="6246830">
                <a:moveTo>
                  <a:pt x="2133600" y="0"/>
                </a:moveTo>
                <a:lnTo>
                  <a:pt x="5849073" y="1003300"/>
                </a:lnTo>
                <a:lnTo>
                  <a:pt x="4007573" y="6246830"/>
                </a:lnTo>
                <a:lnTo>
                  <a:pt x="0" y="4824430"/>
                </a:lnTo>
                <a:lnTo>
                  <a:pt x="213360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304" y="444485"/>
            <a:ext cx="10954169" cy="7651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EDAF-EC74-4079-969E-E8B3FFDEC5A7}" type="datetime1">
              <a:rPr lang="en-US" smtClean="0"/>
              <a:t>8/20/2018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0768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3095477" y="1183882"/>
            <a:ext cx="2293921" cy="4076208"/>
          </a:xfrm>
          <a:solidFill>
            <a:schemeClr val="bg1">
              <a:lumMod val="75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A8FF-3CF1-4C18-9D43-605D02173134}" type="datetime1">
              <a:rPr lang="en-US" smtClean="0"/>
              <a:t>8/20/2018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0168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961089" y="793110"/>
            <a:ext cx="3352939" cy="3352937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427452" y="793110"/>
            <a:ext cx="3352939" cy="3352937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7"/>
          <p:cNvSpPr>
            <a:spLocks noGrp="1"/>
          </p:cNvSpPr>
          <p:nvPr>
            <p:ph type="pic" sz="quarter" idx="16"/>
          </p:nvPr>
        </p:nvSpPr>
        <p:spPr>
          <a:xfrm>
            <a:off x="7893813" y="793110"/>
            <a:ext cx="3352939" cy="3352937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EDAF-EC74-4079-969E-E8B3FFDEC5A7}" type="datetime1">
              <a:rPr lang="en-US" smtClean="0"/>
              <a:t>8/20/2018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780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4267201" y="0"/>
            <a:ext cx="7924800" cy="6858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EDAF-EC74-4079-969E-E8B3FFDEC5A7}" type="datetime1">
              <a:rPr lang="en-US" smtClean="0"/>
              <a:t>8/20/2018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21" name="Group 20"/>
          <p:cNvGrpSpPr/>
          <p:nvPr userDrawn="1"/>
        </p:nvGrpSpPr>
        <p:grpSpPr>
          <a:xfrm>
            <a:off x="5016473" y="-7743"/>
            <a:ext cx="2897464" cy="4454779"/>
            <a:chOff x="5016473" y="-7743"/>
            <a:chExt cx="2897464" cy="4454779"/>
          </a:xfrm>
        </p:grpSpPr>
        <p:sp>
          <p:nvSpPr>
            <p:cNvPr id="22" name="Shape 2854"/>
            <p:cNvSpPr/>
            <p:nvPr/>
          </p:nvSpPr>
          <p:spPr>
            <a:xfrm>
              <a:off x="5016473" y="1550397"/>
              <a:ext cx="2897464" cy="2896639"/>
            </a:xfrm>
            <a:prstGeom prst="rect">
              <a:avLst/>
            </a:prstGeom>
            <a:solidFill>
              <a:srgbClr val="FFFFFF"/>
            </a:solidFill>
            <a:ln w="12700">
              <a:miter lim="400000"/>
            </a:ln>
            <a:effectLst>
              <a:outerShdw blurRad="190500" dist="8455" dir="5400000" rotWithShape="0">
                <a:srgbClr val="000000">
                  <a:alpha val="19000"/>
                </a:srgbClr>
              </a:outerShdw>
            </a:effectLst>
          </p:spPr>
          <p:txBody>
            <a:bodyPr lIns="0" tIns="0" rIns="0" bIns="0" anchor="ctr"/>
            <a:lstStyle/>
            <a:p>
              <a:pPr defTabSz="219069"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grpSp>
          <p:nvGrpSpPr>
            <p:cNvPr id="23" name="Group 2875"/>
            <p:cNvGrpSpPr/>
            <p:nvPr/>
          </p:nvGrpSpPr>
          <p:grpSpPr>
            <a:xfrm>
              <a:off x="6306698" y="-7743"/>
              <a:ext cx="317014" cy="1689757"/>
              <a:chOff x="0" y="-1773423"/>
              <a:chExt cx="710964" cy="3789594"/>
            </a:xfrm>
          </p:grpSpPr>
          <p:sp>
            <p:nvSpPr>
              <p:cNvPr id="24" name="Shape 2867"/>
              <p:cNvSpPr/>
              <p:nvPr/>
            </p:nvSpPr>
            <p:spPr>
              <a:xfrm>
                <a:off x="130797" y="1639880"/>
                <a:ext cx="580167" cy="3762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014" y="0"/>
                    </a:moveTo>
                    <a:lnTo>
                      <a:pt x="21600" y="21600"/>
                    </a:lnTo>
                    <a:lnTo>
                      <a:pt x="4126" y="20621"/>
                    </a:lnTo>
                    <a:lnTo>
                      <a:pt x="0" y="18607"/>
                    </a:lnTo>
                    <a:lnTo>
                      <a:pt x="18014" y="0"/>
                    </a:lnTo>
                    <a:close/>
                  </a:path>
                </a:pathLst>
              </a:custGeom>
              <a:solidFill>
                <a:srgbClr val="000000">
                  <a:alpha val="2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/>
                </a:pPr>
                <a:endParaRPr sz="3200"/>
              </a:p>
            </p:txBody>
          </p:sp>
          <p:grpSp>
            <p:nvGrpSpPr>
              <p:cNvPr id="25" name="Group 2873"/>
              <p:cNvGrpSpPr/>
              <p:nvPr/>
            </p:nvGrpSpPr>
            <p:grpSpPr>
              <a:xfrm>
                <a:off x="0" y="1267999"/>
                <a:ext cx="580166" cy="701487"/>
                <a:chOff x="0" y="0"/>
                <a:chExt cx="580165" cy="701486"/>
              </a:xfrm>
            </p:grpSpPr>
            <p:sp>
              <p:nvSpPr>
                <p:cNvPr id="27" name="Shape 2868"/>
                <p:cNvSpPr/>
                <p:nvPr/>
              </p:nvSpPr>
              <p:spPr>
                <a:xfrm>
                  <a:off x="0" y="341963"/>
                  <a:ext cx="580166" cy="35488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0"/>
                      </a:moveTo>
                      <a:lnTo>
                        <a:pt x="20836" y="21552"/>
                      </a:lnTo>
                      <a:lnTo>
                        <a:pt x="476" y="21600"/>
                      </a:lnTo>
                      <a:lnTo>
                        <a:pt x="0" y="158"/>
                      </a:lnTo>
                      <a:cubicBezTo>
                        <a:pt x="0" y="158"/>
                        <a:pt x="21600" y="0"/>
                        <a:pt x="21600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 defTabSz="171446">
                    <a:defRPr sz="3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 sz="3000"/>
                </a:p>
              </p:txBody>
            </p:sp>
            <p:sp>
              <p:nvSpPr>
                <p:cNvPr id="28" name="Shape 2869"/>
                <p:cNvSpPr/>
                <p:nvPr/>
              </p:nvSpPr>
              <p:spPr>
                <a:xfrm>
                  <a:off x="8999" y="530943"/>
                  <a:ext cx="555647" cy="16571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34" y="21600"/>
                      </a:moveTo>
                      <a:lnTo>
                        <a:pt x="21493" y="21498"/>
                      </a:lnTo>
                      <a:lnTo>
                        <a:pt x="21600" y="15288"/>
                      </a:lnTo>
                      <a:lnTo>
                        <a:pt x="0" y="0"/>
                      </a:lnTo>
                      <a:cubicBezTo>
                        <a:pt x="0" y="0"/>
                        <a:pt x="234" y="21600"/>
                        <a:pt x="234" y="21600"/>
                      </a:cubicBezTo>
                      <a:close/>
                    </a:path>
                  </a:pathLst>
                </a:custGeom>
                <a:solidFill>
                  <a:srgbClr val="21282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 defTabSz="171446">
                    <a:defRPr sz="3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 sz="3000"/>
                </a:p>
              </p:txBody>
            </p:sp>
            <p:sp>
              <p:nvSpPr>
                <p:cNvPr id="29" name="Shape 2870"/>
                <p:cNvSpPr/>
                <p:nvPr/>
              </p:nvSpPr>
              <p:spPr>
                <a:xfrm>
                  <a:off x="0" y="341963"/>
                  <a:ext cx="533510" cy="5694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907"/>
                      </a:moveTo>
                      <a:lnTo>
                        <a:pt x="80" y="21600"/>
                      </a:lnTo>
                      <a:lnTo>
                        <a:pt x="21600" y="0"/>
                      </a:lnTo>
                      <a:cubicBezTo>
                        <a:pt x="21600" y="0"/>
                        <a:pt x="0" y="907"/>
                        <a:pt x="0" y="907"/>
                      </a:cubicBezTo>
                      <a:close/>
                    </a:path>
                  </a:pathLst>
                </a:custGeom>
                <a:solidFill>
                  <a:srgbClr val="41474D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 defTabSz="171446">
                    <a:defRPr sz="3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 sz="3000"/>
                </a:p>
              </p:txBody>
            </p:sp>
            <p:sp>
              <p:nvSpPr>
                <p:cNvPr id="30" name="Shape 2871"/>
                <p:cNvSpPr/>
                <p:nvPr/>
              </p:nvSpPr>
              <p:spPr>
                <a:xfrm>
                  <a:off x="98989" y="0"/>
                  <a:ext cx="392927" cy="6684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99" h="21599" extrusionOk="0">
                      <a:moveTo>
                        <a:pt x="20822" y="20670"/>
                      </a:moveTo>
                      <a:lnTo>
                        <a:pt x="19505" y="20671"/>
                      </a:lnTo>
                      <a:cubicBezTo>
                        <a:pt x="18901" y="18847"/>
                        <a:pt x="16346" y="11769"/>
                        <a:pt x="15615" y="9884"/>
                      </a:cubicBezTo>
                      <a:cubicBezTo>
                        <a:pt x="15467" y="9499"/>
                        <a:pt x="15285" y="9151"/>
                        <a:pt x="15108" y="8788"/>
                      </a:cubicBezTo>
                      <a:cubicBezTo>
                        <a:pt x="14346" y="7215"/>
                        <a:pt x="13961" y="6225"/>
                        <a:pt x="15576" y="5446"/>
                      </a:cubicBezTo>
                      <a:cubicBezTo>
                        <a:pt x="16992" y="4762"/>
                        <a:pt x="17485" y="3585"/>
                        <a:pt x="16830" y="2436"/>
                      </a:cubicBezTo>
                      <a:cubicBezTo>
                        <a:pt x="16194" y="1318"/>
                        <a:pt x="14272" y="97"/>
                        <a:pt x="10790" y="0"/>
                      </a:cubicBezTo>
                      <a:cubicBezTo>
                        <a:pt x="10781" y="0"/>
                        <a:pt x="10772" y="74"/>
                        <a:pt x="10763" y="75"/>
                      </a:cubicBezTo>
                      <a:cubicBezTo>
                        <a:pt x="10757" y="75"/>
                        <a:pt x="10753" y="152"/>
                        <a:pt x="10748" y="152"/>
                      </a:cubicBezTo>
                      <a:cubicBezTo>
                        <a:pt x="10743" y="152"/>
                        <a:pt x="10739" y="152"/>
                        <a:pt x="10732" y="152"/>
                      </a:cubicBezTo>
                      <a:cubicBezTo>
                        <a:pt x="10723" y="153"/>
                        <a:pt x="10714" y="80"/>
                        <a:pt x="10706" y="80"/>
                      </a:cubicBezTo>
                      <a:cubicBezTo>
                        <a:pt x="7225" y="182"/>
                        <a:pt x="5309" y="1371"/>
                        <a:pt x="4679" y="2490"/>
                      </a:cubicBezTo>
                      <a:cubicBezTo>
                        <a:pt x="4029" y="3641"/>
                        <a:pt x="4527" y="4805"/>
                        <a:pt x="5947" y="5486"/>
                      </a:cubicBezTo>
                      <a:cubicBezTo>
                        <a:pt x="7567" y="6262"/>
                        <a:pt x="7186" y="7257"/>
                        <a:pt x="6431" y="8831"/>
                      </a:cubicBezTo>
                      <a:cubicBezTo>
                        <a:pt x="6257" y="9194"/>
                        <a:pt x="6077" y="9511"/>
                        <a:pt x="5930" y="9897"/>
                      </a:cubicBezTo>
                      <a:cubicBezTo>
                        <a:pt x="5210" y="11783"/>
                        <a:pt x="2687" y="18861"/>
                        <a:pt x="2091" y="20686"/>
                      </a:cubicBezTo>
                      <a:lnTo>
                        <a:pt x="776" y="20687"/>
                      </a:lnTo>
                      <a:cubicBezTo>
                        <a:pt x="346" y="20688"/>
                        <a:pt x="0" y="20892"/>
                        <a:pt x="0" y="21144"/>
                      </a:cubicBezTo>
                      <a:cubicBezTo>
                        <a:pt x="1" y="21396"/>
                        <a:pt x="349" y="21600"/>
                        <a:pt x="777" y="21599"/>
                      </a:cubicBezTo>
                      <a:lnTo>
                        <a:pt x="2726" y="21598"/>
                      </a:lnTo>
                      <a:cubicBezTo>
                        <a:pt x="3094" y="21598"/>
                        <a:pt x="3411" y="21499"/>
                        <a:pt x="3485" y="21287"/>
                      </a:cubicBezTo>
                      <a:cubicBezTo>
                        <a:pt x="3517" y="21197"/>
                        <a:pt x="6632" y="12243"/>
                        <a:pt x="7445" y="10118"/>
                      </a:cubicBezTo>
                      <a:cubicBezTo>
                        <a:pt x="7582" y="9757"/>
                        <a:pt x="7756" y="9407"/>
                        <a:pt x="7925" y="9055"/>
                      </a:cubicBezTo>
                      <a:cubicBezTo>
                        <a:pt x="8660" y="7524"/>
                        <a:pt x="9419" y="5948"/>
                        <a:pt x="6929" y="4754"/>
                      </a:cubicBezTo>
                      <a:cubicBezTo>
                        <a:pt x="6011" y="4314"/>
                        <a:pt x="5707" y="3524"/>
                        <a:pt x="6151" y="2736"/>
                      </a:cubicBezTo>
                      <a:cubicBezTo>
                        <a:pt x="6755" y="1665"/>
                        <a:pt x="8472" y="990"/>
                        <a:pt x="10751" y="916"/>
                      </a:cubicBezTo>
                      <a:cubicBezTo>
                        <a:pt x="13028" y="986"/>
                        <a:pt x="14748" y="1661"/>
                        <a:pt x="15359" y="2731"/>
                      </a:cubicBezTo>
                      <a:cubicBezTo>
                        <a:pt x="15807" y="3518"/>
                        <a:pt x="15505" y="4313"/>
                        <a:pt x="14592" y="4754"/>
                      </a:cubicBezTo>
                      <a:cubicBezTo>
                        <a:pt x="12107" y="5952"/>
                        <a:pt x="12874" y="7535"/>
                        <a:pt x="13616" y="9065"/>
                      </a:cubicBezTo>
                      <a:cubicBezTo>
                        <a:pt x="13787" y="9416"/>
                        <a:pt x="13962" y="9779"/>
                        <a:pt x="14102" y="10140"/>
                      </a:cubicBezTo>
                      <a:cubicBezTo>
                        <a:pt x="14924" y="12263"/>
                        <a:pt x="18081" y="21184"/>
                        <a:pt x="18115" y="21275"/>
                      </a:cubicBezTo>
                      <a:cubicBezTo>
                        <a:pt x="18189" y="21486"/>
                        <a:pt x="18506" y="21585"/>
                        <a:pt x="18875" y="21584"/>
                      </a:cubicBezTo>
                      <a:lnTo>
                        <a:pt x="20824" y="21583"/>
                      </a:lnTo>
                      <a:cubicBezTo>
                        <a:pt x="21254" y="21582"/>
                        <a:pt x="21600" y="21378"/>
                        <a:pt x="21599" y="21126"/>
                      </a:cubicBezTo>
                      <a:cubicBezTo>
                        <a:pt x="21599" y="20874"/>
                        <a:pt x="21252" y="20670"/>
                        <a:pt x="20822" y="20670"/>
                      </a:cubicBezTo>
                      <a:close/>
                    </a:path>
                  </a:pathLst>
                </a:custGeom>
                <a:solidFill>
                  <a:srgbClr val="8F9499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 defTabSz="171446">
                    <a:defRPr sz="3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 sz="3000"/>
                </a:p>
              </p:txBody>
            </p:sp>
            <p:sp>
              <p:nvSpPr>
                <p:cNvPr id="31" name="Shape 2872"/>
                <p:cNvSpPr/>
                <p:nvPr/>
              </p:nvSpPr>
              <p:spPr>
                <a:xfrm>
                  <a:off x="-1" y="656930"/>
                  <a:ext cx="565447" cy="4455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98" h="21579" extrusionOk="0">
                      <a:moveTo>
                        <a:pt x="21598" y="10597"/>
                      </a:moveTo>
                      <a:cubicBezTo>
                        <a:pt x="21599" y="16454"/>
                        <a:pt x="21218" y="21212"/>
                        <a:pt x="20745" y="21225"/>
                      </a:cubicBezTo>
                      <a:lnTo>
                        <a:pt x="856" y="21578"/>
                      </a:lnTo>
                      <a:cubicBezTo>
                        <a:pt x="383" y="21591"/>
                        <a:pt x="0" y="16845"/>
                        <a:pt x="0" y="10989"/>
                      </a:cubicBezTo>
                      <a:lnTo>
                        <a:pt x="0" y="10989"/>
                      </a:lnTo>
                      <a:cubicBezTo>
                        <a:pt x="-1" y="5124"/>
                        <a:pt x="381" y="366"/>
                        <a:pt x="854" y="357"/>
                      </a:cubicBezTo>
                      <a:lnTo>
                        <a:pt x="20743" y="0"/>
                      </a:lnTo>
                      <a:cubicBezTo>
                        <a:pt x="21215" y="-9"/>
                        <a:pt x="21598" y="4737"/>
                        <a:pt x="21598" y="10597"/>
                      </a:cubicBezTo>
                      <a:cubicBezTo>
                        <a:pt x="21598" y="10597"/>
                        <a:pt x="21598" y="10597"/>
                        <a:pt x="21598" y="10597"/>
                      </a:cubicBezTo>
                      <a:close/>
                    </a:path>
                  </a:pathLst>
                </a:custGeom>
                <a:solidFill>
                  <a:srgbClr val="41474D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 defTabSz="171446">
                    <a:defRPr sz="3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 sz="3000"/>
                </a:p>
              </p:txBody>
            </p:sp>
          </p:grpSp>
          <p:sp>
            <p:nvSpPr>
              <p:cNvPr id="26" name="Shape 2874"/>
              <p:cNvSpPr/>
              <p:nvPr/>
            </p:nvSpPr>
            <p:spPr>
              <a:xfrm flipH="1" flipV="1">
                <a:off x="248077" y="-1773423"/>
                <a:ext cx="0" cy="2989603"/>
              </a:xfrm>
              <a:prstGeom prst="line">
                <a:avLst/>
              </a:prstGeom>
              <a:noFill/>
              <a:ln w="12700" cap="flat">
                <a:solidFill>
                  <a:schemeClr val="bg1">
                    <a:lumMod val="75000"/>
                  </a:schemeClr>
                </a:solidFill>
                <a:prstDash val="sysDot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/>
                </a:pPr>
                <a:endParaRPr sz="3200"/>
              </a:p>
            </p:txBody>
          </p:sp>
        </p:grpSp>
      </p:grpSp>
      <p:grpSp>
        <p:nvGrpSpPr>
          <p:cNvPr id="32" name="Group 31"/>
          <p:cNvGrpSpPr/>
          <p:nvPr userDrawn="1"/>
        </p:nvGrpSpPr>
        <p:grpSpPr>
          <a:xfrm>
            <a:off x="8711888" y="-7743"/>
            <a:ext cx="2897464" cy="4794549"/>
            <a:chOff x="8711888" y="-7743"/>
            <a:chExt cx="2897464" cy="4794549"/>
          </a:xfrm>
        </p:grpSpPr>
        <p:sp>
          <p:nvSpPr>
            <p:cNvPr id="33" name="Shape 2856"/>
            <p:cNvSpPr/>
            <p:nvPr/>
          </p:nvSpPr>
          <p:spPr>
            <a:xfrm>
              <a:off x="8711888" y="1890167"/>
              <a:ext cx="2897464" cy="2896639"/>
            </a:xfrm>
            <a:prstGeom prst="rect">
              <a:avLst/>
            </a:prstGeom>
            <a:solidFill>
              <a:srgbClr val="FFFFFF"/>
            </a:solidFill>
            <a:ln w="12700">
              <a:miter lim="400000"/>
            </a:ln>
            <a:effectLst>
              <a:outerShdw blurRad="190500" dist="8455" dir="5400000" rotWithShape="0">
                <a:srgbClr val="000000">
                  <a:alpha val="19000"/>
                </a:srgbClr>
              </a:outerShdw>
            </a:effectLst>
          </p:spPr>
          <p:txBody>
            <a:bodyPr lIns="0" tIns="0" rIns="0" bIns="0" anchor="ctr"/>
            <a:lstStyle/>
            <a:p>
              <a:pPr defTabSz="219069"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grpSp>
          <p:nvGrpSpPr>
            <p:cNvPr id="34" name="Group 2884"/>
            <p:cNvGrpSpPr/>
            <p:nvPr/>
          </p:nvGrpSpPr>
          <p:grpSpPr>
            <a:xfrm>
              <a:off x="10002112" y="-7743"/>
              <a:ext cx="317014" cy="2029526"/>
              <a:chOff x="0" y="-2535424"/>
              <a:chExt cx="710964" cy="4551595"/>
            </a:xfrm>
          </p:grpSpPr>
          <p:sp>
            <p:nvSpPr>
              <p:cNvPr id="35" name="Shape 2876"/>
              <p:cNvSpPr/>
              <p:nvPr/>
            </p:nvSpPr>
            <p:spPr>
              <a:xfrm>
                <a:off x="130797" y="1639880"/>
                <a:ext cx="580167" cy="3762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014" y="0"/>
                    </a:moveTo>
                    <a:lnTo>
                      <a:pt x="21600" y="21600"/>
                    </a:lnTo>
                    <a:lnTo>
                      <a:pt x="4126" y="20621"/>
                    </a:lnTo>
                    <a:lnTo>
                      <a:pt x="0" y="18607"/>
                    </a:lnTo>
                    <a:lnTo>
                      <a:pt x="18014" y="0"/>
                    </a:lnTo>
                    <a:close/>
                  </a:path>
                </a:pathLst>
              </a:custGeom>
              <a:solidFill>
                <a:srgbClr val="000000">
                  <a:alpha val="2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/>
                </a:pPr>
                <a:endParaRPr sz="3200"/>
              </a:p>
            </p:txBody>
          </p:sp>
          <p:grpSp>
            <p:nvGrpSpPr>
              <p:cNvPr id="36" name="Group 2882"/>
              <p:cNvGrpSpPr/>
              <p:nvPr/>
            </p:nvGrpSpPr>
            <p:grpSpPr>
              <a:xfrm>
                <a:off x="0" y="1267999"/>
                <a:ext cx="580166" cy="701487"/>
                <a:chOff x="0" y="0"/>
                <a:chExt cx="580165" cy="701486"/>
              </a:xfrm>
            </p:grpSpPr>
            <p:sp>
              <p:nvSpPr>
                <p:cNvPr id="38" name="Shape 2877"/>
                <p:cNvSpPr/>
                <p:nvPr/>
              </p:nvSpPr>
              <p:spPr>
                <a:xfrm>
                  <a:off x="0" y="341963"/>
                  <a:ext cx="580166" cy="35488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0"/>
                      </a:moveTo>
                      <a:lnTo>
                        <a:pt x="20836" y="21552"/>
                      </a:lnTo>
                      <a:lnTo>
                        <a:pt x="476" y="21600"/>
                      </a:lnTo>
                      <a:lnTo>
                        <a:pt x="0" y="158"/>
                      </a:lnTo>
                      <a:cubicBezTo>
                        <a:pt x="0" y="158"/>
                        <a:pt x="21600" y="0"/>
                        <a:pt x="21600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 defTabSz="171446">
                    <a:defRPr sz="3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 sz="3000"/>
                </a:p>
              </p:txBody>
            </p:sp>
            <p:sp>
              <p:nvSpPr>
                <p:cNvPr id="39" name="Shape 2878"/>
                <p:cNvSpPr/>
                <p:nvPr/>
              </p:nvSpPr>
              <p:spPr>
                <a:xfrm>
                  <a:off x="8999" y="530943"/>
                  <a:ext cx="555647" cy="16571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34" y="21600"/>
                      </a:moveTo>
                      <a:lnTo>
                        <a:pt x="21493" y="21498"/>
                      </a:lnTo>
                      <a:lnTo>
                        <a:pt x="21600" y="15288"/>
                      </a:lnTo>
                      <a:lnTo>
                        <a:pt x="0" y="0"/>
                      </a:lnTo>
                      <a:cubicBezTo>
                        <a:pt x="0" y="0"/>
                        <a:pt x="234" y="21600"/>
                        <a:pt x="234" y="21600"/>
                      </a:cubicBezTo>
                      <a:close/>
                    </a:path>
                  </a:pathLst>
                </a:custGeom>
                <a:solidFill>
                  <a:srgbClr val="21282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 defTabSz="171446">
                    <a:defRPr sz="3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 sz="3000"/>
                </a:p>
              </p:txBody>
            </p:sp>
            <p:sp>
              <p:nvSpPr>
                <p:cNvPr id="40" name="Shape 2879"/>
                <p:cNvSpPr/>
                <p:nvPr/>
              </p:nvSpPr>
              <p:spPr>
                <a:xfrm>
                  <a:off x="0" y="341963"/>
                  <a:ext cx="533510" cy="5694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907"/>
                      </a:moveTo>
                      <a:lnTo>
                        <a:pt x="80" y="21600"/>
                      </a:lnTo>
                      <a:lnTo>
                        <a:pt x="21600" y="0"/>
                      </a:lnTo>
                      <a:cubicBezTo>
                        <a:pt x="21600" y="0"/>
                        <a:pt x="0" y="907"/>
                        <a:pt x="0" y="907"/>
                      </a:cubicBezTo>
                      <a:close/>
                    </a:path>
                  </a:pathLst>
                </a:custGeom>
                <a:solidFill>
                  <a:srgbClr val="41474D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 defTabSz="171446">
                    <a:defRPr sz="3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 sz="3000"/>
                </a:p>
              </p:txBody>
            </p:sp>
            <p:sp>
              <p:nvSpPr>
                <p:cNvPr id="41" name="Shape 2880"/>
                <p:cNvSpPr/>
                <p:nvPr/>
              </p:nvSpPr>
              <p:spPr>
                <a:xfrm>
                  <a:off x="98989" y="0"/>
                  <a:ext cx="392927" cy="6684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99" h="21599" extrusionOk="0">
                      <a:moveTo>
                        <a:pt x="20822" y="20670"/>
                      </a:moveTo>
                      <a:lnTo>
                        <a:pt x="19505" y="20671"/>
                      </a:lnTo>
                      <a:cubicBezTo>
                        <a:pt x="18901" y="18847"/>
                        <a:pt x="16346" y="11769"/>
                        <a:pt x="15615" y="9884"/>
                      </a:cubicBezTo>
                      <a:cubicBezTo>
                        <a:pt x="15467" y="9499"/>
                        <a:pt x="15285" y="9151"/>
                        <a:pt x="15108" y="8788"/>
                      </a:cubicBezTo>
                      <a:cubicBezTo>
                        <a:pt x="14346" y="7215"/>
                        <a:pt x="13961" y="6225"/>
                        <a:pt x="15576" y="5446"/>
                      </a:cubicBezTo>
                      <a:cubicBezTo>
                        <a:pt x="16992" y="4762"/>
                        <a:pt x="17485" y="3585"/>
                        <a:pt x="16830" y="2436"/>
                      </a:cubicBezTo>
                      <a:cubicBezTo>
                        <a:pt x="16194" y="1318"/>
                        <a:pt x="14272" y="97"/>
                        <a:pt x="10790" y="0"/>
                      </a:cubicBezTo>
                      <a:cubicBezTo>
                        <a:pt x="10781" y="0"/>
                        <a:pt x="10772" y="74"/>
                        <a:pt x="10763" y="75"/>
                      </a:cubicBezTo>
                      <a:cubicBezTo>
                        <a:pt x="10757" y="75"/>
                        <a:pt x="10753" y="152"/>
                        <a:pt x="10748" y="152"/>
                      </a:cubicBezTo>
                      <a:cubicBezTo>
                        <a:pt x="10743" y="152"/>
                        <a:pt x="10739" y="152"/>
                        <a:pt x="10732" y="152"/>
                      </a:cubicBezTo>
                      <a:cubicBezTo>
                        <a:pt x="10723" y="153"/>
                        <a:pt x="10714" y="80"/>
                        <a:pt x="10706" y="80"/>
                      </a:cubicBezTo>
                      <a:cubicBezTo>
                        <a:pt x="7225" y="182"/>
                        <a:pt x="5309" y="1371"/>
                        <a:pt x="4679" y="2490"/>
                      </a:cubicBezTo>
                      <a:cubicBezTo>
                        <a:pt x="4029" y="3641"/>
                        <a:pt x="4527" y="4805"/>
                        <a:pt x="5947" y="5486"/>
                      </a:cubicBezTo>
                      <a:cubicBezTo>
                        <a:pt x="7567" y="6262"/>
                        <a:pt x="7186" y="7257"/>
                        <a:pt x="6431" y="8831"/>
                      </a:cubicBezTo>
                      <a:cubicBezTo>
                        <a:pt x="6257" y="9194"/>
                        <a:pt x="6077" y="9511"/>
                        <a:pt x="5930" y="9897"/>
                      </a:cubicBezTo>
                      <a:cubicBezTo>
                        <a:pt x="5210" y="11783"/>
                        <a:pt x="2687" y="18861"/>
                        <a:pt x="2091" y="20686"/>
                      </a:cubicBezTo>
                      <a:lnTo>
                        <a:pt x="776" y="20687"/>
                      </a:lnTo>
                      <a:cubicBezTo>
                        <a:pt x="346" y="20688"/>
                        <a:pt x="0" y="20892"/>
                        <a:pt x="0" y="21144"/>
                      </a:cubicBezTo>
                      <a:cubicBezTo>
                        <a:pt x="1" y="21396"/>
                        <a:pt x="349" y="21600"/>
                        <a:pt x="777" y="21599"/>
                      </a:cubicBezTo>
                      <a:lnTo>
                        <a:pt x="2726" y="21598"/>
                      </a:lnTo>
                      <a:cubicBezTo>
                        <a:pt x="3094" y="21598"/>
                        <a:pt x="3411" y="21499"/>
                        <a:pt x="3485" y="21287"/>
                      </a:cubicBezTo>
                      <a:cubicBezTo>
                        <a:pt x="3517" y="21197"/>
                        <a:pt x="6632" y="12243"/>
                        <a:pt x="7445" y="10118"/>
                      </a:cubicBezTo>
                      <a:cubicBezTo>
                        <a:pt x="7582" y="9757"/>
                        <a:pt x="7756" y="9407"/>
                        <a:pt x="7925" y="9055"/>
                      </a:cubicBezTo>
                      <a:cubicBezTo>
                        <a:pt x="8660" y="7524"/>
                        <a:pt x="9419" y="5948"/>
                        <a:pt x="6929" y="4754"/>
                      </a:cubicBezTo>
                      <a:cubicBezTo>
                        <a:pt x="6011" y="4314"/>
                        <a:pt x="5707" y="3524"/>
                        <a:pt x="6151" y="2736"/>
                      </a:cubicBezTo>
                      <a:cubicBezTo>
                        <a:pt x="6755" y="1665"/>
                        <a:pt x="8472" y="990"/>
                        <a:pt x="10751" y="916"/>
                      </a:cubicBezTo>
                      <a:cubicBezTo>
                        <a:pt x="13028" y="986"/>
                        <a:pt x="14748" y="1661"/>
                        <a:pt x="15359" y="2731"/>
                      </a:cubicBezTo>
                      <a:cubicBezTo>
                        <a:pt x="15807" y="3518"/>
                        <a:pt x="15505" y="4313"/>
                        <a:pt x="14592" y="4754"/>
                      </a:cubicBezTo>
                      <a:cubicBezTo>
                        <a:pt x="12107" y="5952"/>
                        <a:pt x="12874" y="7535"/>
                        <a:pt x="13616" y="9065"/>
                      </a:cubicBezTo>
                      <a:cubicBezTo>
                        <a:pt x="13787" y="9416"/>
                        <a:pt x="13962" y="9779"/>
                        <a:pt x="14102" y="10140"/>
                      </a:cubicBezTo>
                      <a:cubicBezTo>
                        <a:pt x="14924" y="12263"/>
                        <a:pt x="18081" y="21184"/>
                        <a:pt x="18115" y="21275"/>
                      </a:cubicBezTo>
                      <a:cubicBezTo>
                        <a:pt x="18189" y="21486"/>
                        <a:pt x="18506" y="21585"/>
                        <a:pt x="18875" y="21584"/>
                      </a:cubicBezTo>
                      <a:lnTo>
                        <a:pt x="20824" y="21583"/>
                      </a:lnTo>
                      <a:cubicBezTo>
                        <a:pt x="21254" y="21582"/>
                        <a:pt x="21600" y="21378"/>
                        <a:pt x="21599" y="21126"/>
                      </a:cubicBezTo>
                      <a:cubicBezTo>
                        <a:pt x="21599" y="20874"/>
                        <a:pt x="21252" y="20670"/>
                        <a:pt x="20822" y="20670"/>
                      </a:cubicBezTo>
                      <a:close/>
                    </a:path>
                  </a:pathLst>
                </a:custGeom>
                <a:solidFill>
                  <a:srgbClr val="8F9499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 defTabSz="171446">
                    <a:defRPr sz="3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 sz="3000"/>
                </a:p>
              </p:txBody>
            </p:sp>
            <p:sp>
              <p:nvSpPr>
                <p:cNvPr id="42" name="Shape 2881"/>
                <p:cNvSpPr/>
                <p:nvPr/>
              </p:nvSpPr>
              <p:spPr>
                <a:xfrm>
                  <a:off x="-1" y="656930"/>
                  <a:ext cx="565447" cy="4455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98" h="21579" extrusionOk="0">
                      <a:moveTo>
                        <a:pt x="21598" y="10597"/>
                      </a:moveTo>
                      <a:cubicBezTo>
                        <a:pt x="21599" y="16454"/>
                        <a:pt x="21218" y="21212"/>
                        <a:pt x="20745" y="21225"/>
                      </a:cubicBezTo>
                      <a:lnTo>
                        <a:pt x="856" y="21578"/>
                      </a:lnTo>
                      <a:cubicBezTo>
                        <a:pt x="383" y="21591"/>
                        <a:pt x="0" y="16845"/>
                        <a:pt x="0" y="10989"/>
                      </a:cubicBezTo>
                      <a:lnTo>
                        <a:pt x="0" y="10989"/>
                      </a:lnTo>
                      <a:cubicBezTo>
                        <a:pt x="-1" y="5124"/>
                        <a:pt x="381" y="366"/>
                        <a:pt x="854" y="357"/>
                      </a:cubicBezTo>
                      <a:lnTo>
                        <a:pt x="20743" y="0"/>
                      </a:lnTo>
                      <a:cubicBezTo>
                        <a:pt x="21215" y="-9"/>
                        <a:pt x="21598" y="4737"/>
                        <a:pt x="21598" y="10597"/>
                      </a:cubicBezTo>
                      <a:cubicBezTo>
                        <a:pt x="21598" y="10597"/>
                        <a:pt x="21598" y="10597"/>
                        <a:pt x="21598" y="10597"/>
                      </a:cubicBezTo>
                      <a:close/>
                    </a:path>
                  </a:pathLst>
                </a:custGeom>
                <a:solidFill>
                  <a:srgbClr val="41474D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 defTabSz="171446">
                    <a:defRPr sz="3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 sz="3000"/>
                </a:p>
              </p:txBody>
            </p:sp>
          </p:grpSp>
          <p:sp>
            <p:nvSpPr>
              <p:cNvPr id="37" name="Shape 2883"/>
              <p:cNvSpPr/>
              <p:nvPr/>
            </p:nvSpPr>
            <p:spPr>
              <a:xfrm flipH="1" flipV="1">
                <a:off x="248077" y="-2535424"/>
                <a:ext cx="0" cy="4057373"/>
              </a:xfrm>
              <a:prstGeom prst="line">
                <a:avLst/>
              </a:prstGeom>
              <a:noFill/>
              <a:ln w="12700" cap="flat">
                <a:solidFill>
                  <a:schemeClr val="bg1">
                    <a:lumMod val="75000"/>
                  </a:schemeClr>
                </a:solidFill>
                <a:prstDash val="sysDot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/>
                </a:pPr>
                <a:endParaRPr sz="3200"/>
              </a:p>
            </p:txBody>
          </p:sp>
        </p:grpSp>
      </p:grpSp>
      <p:sp>
        <p:nvSpPr>
          <p:cNvPr id="46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5194668" y="1765552"/>
            <a:ext cx="2517379" cy="2511468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47" name="Picture Placeholder 7"/>
          <p:cNvSpPr>
            <a:spLocks noGrp="1"/>
          </p:cNvSpPr>
          <p:nvPr>
            <p:ph type="pic" sz="quarter" idx="16"/>
          </p:nvPr>
        </p:nvSpPr>
        <p:spPr>
          <a:xfrm>
            <a:off x="8895611" y="2105750"/>
            <a:ext cx="2517379" cy="2511468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9749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5364473" y="875559"/>
            <a:ext cx="4136571" cy="3729627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48" name="Picture Placeholder 7"/>
          <p:cNvSpPr>
            <a:spLocks noGrp="1"/>
          </p:cNvSpPr>
          <p:nvPr>
            <p:ph type="pic" sz="quarter" idx="16"/>
          </p:nvPr>
        </p:nvSpPr>
        <p:spPr>
          <a:xfrm>
            <a:off x="8944511" y="3792077"/>
            <a:ext cx="1897039" cy="1923020"/>
          </a:xfr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EDAF-EC74-4079-969E-E8B3FFDEC5A7}" type="datetime1">
              <a:rPr lang="en-US" smtClean="0"/>
              <a:t>8/20/2018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8014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EDAF-EC74-4079-969E-E8B3FFDEC5A7}" type="datetime1">
              <a:rPr lang="en-US" smtClean="0"/>
              <a:t>8/20/2018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12192000" cy="939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266710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A8FF-3CF1-4C18-9D43-605D02173134}" type="datetime1">
              <a:rPr lang="en-US" smtClean="0"/>
              <a:t>8/20/2018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913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A8FF-3CF1-4C18-9D43-605D02173134}" type="datetime1">
              <a:rPr lang="en-US" smtClean="0"/>
              <a:t>8/20/2018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40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A8FF-3CF1-4C18-9D43-605D02173134}" type="datetime1">
              <a:rPr lang="en-US" smtClean="0"/>
              <a:t>8/20/2018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8174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591723" y="2464858"/>
            <a:ext cx="6386285" cy="3339042"/>
          </a:xfr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A8FF-3CF1-4C18-9D43-605D02173134}" type="datetime1">
              <a:rPr lang="en-US" smtClean="0"/>
              <a:t>8/20/2018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918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6758070" y="2011663"/>
            <a:ext cx="4060663" cy="5296382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A8FF-3CF1-4C18-9D43-605D02173134}" type="datetime1">
              <a:rPr lang="en-US" smtClean="0"/>
              <a:t>8/20/2018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8312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19" name="Picture Placeholder 13"/>
          <p:cNvSpPr>
            <a:spLocks noGrp="1"/>
          </p:cNvSpPr>
          <p:nvPr>
            <p:ph type="pic" sz="quarter" idx="19"/>
          </p:nvPr>
        </p:nvSpPr>
        <p:spPr>
          <a:xfrm>
            <a:off x="7872221" y="3148505"/>
            <a:ext cx="806505" cy="806505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lvl1pPr marL="0" indent="0">
              <a:buNone/>
              <a:defRPr lang="en-US" sz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A8FF-3CF1-4C18-9D43-605D02173134}" type="datetime1">
              <a:rPr lang="en-US" smtClean="0"/>
              <a:t>8/20/2018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 userDrawn="1">
            <p:ph type="pic" sz="quarter" idx="14"/>
          </p:nvPr>
        </p:nvSpPr>
        <p:spPr>
          <a:xfrm>
            <a:off x="3292289" y="1276705"/>
            <a:ext cx="1253103" cy="1253103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lvl1pPr marL="0" indent="0">
              <a:buNone/>
              <a:defRPr lang="en-US" sz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15" name="Picture Placeholder 13"/>
          <p:cNvSpPr>
            <a:spLocks noGrp="1"/>
          </p:cNvSpPr>
          <p:nvPr userDrawn="1">
            <p:ph type="pic" sz="quarter" idx="15"/>
          </p:nvPr>
        </p:nvSpPr>
        <p:spPr>
          <a:xfrm>
            <a:off x="6693857" y="1092267"/>
            <a:ext cx="1440408" cy="1440408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lvl1pPr marL="0" indent="0">
              <a:buNone/>
              <a:defRPr lang="en-US" sz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16" name="Picture Placeholder 13"/>
          <p:cNvSpPr>
            <a:spLocks noGrp="1"/>
          </p:cNvSpPr>
          <p:nvPr userDrawn="1">
            <p:ph type="pic" sz="quarter" idx="16"/>
          </p:nvPr>
        </p:nvSpPr>
        <p:spPr>
          <a:xfrm>
            <a:off x="5620602" y="903097"/>
            <a:ext cx="975871" cy="975870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lvl1pPr marL="0" indent="0">
              <a:buNone/>
              <a:defRPr lang="en-US" sz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17" name="Picture Placeholder 13"/>
          <p:cNvSpPr>
            <a:spLocks noGrp="1"/>
          </p:cNvSpPr>
          <p:nvPr userDrawn="1">
            <p:ph type="pic" sz="quarter" idx="17"/>
          </p:nvPr>
        </p:nvSpPr>
        <p:spPr>
          <a:xfrm>
            <a:off x="5931770" y="2536325"/>
            <a:ext cx="975871" cy="975871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lvl1pPr marL="0" indent="0">
              <a:buNone/>
              <a:defRPr lang="en-US" sz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18" name="Picture Placeholder 13"/>
          <p:cNvSpPr>
            <a:spLocks noGrp="1"/>
          </p:cNvSpPr>
          <p:nvPr userDrawn="1">
            <p:ph type="pic" sz="quarter" idx="18"/>
          </p:nvPr>
        </p:nvSpPr>
        <p:spPr>
          <a:xfrm>
            <a:off x="4245763" y="2645034"/>
            <a:ext cx="887156" cy="887156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lvl1pPr marL="0" indent="0">
              <a:buNone/>
              <a:defRPr lang="en-US" sz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510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591723" y="2464858"/>
            <a:ext cx="6386285" cy="3339042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A8FF-3CF1-4C18-9D43-605D02173134}" type="datetime1">
              <a:rPr lang="en-US" smtClean="0"/>
              <a:t>8/20/2018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216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9160120" y="1630369"/>
            <a:ext cx="2319433" cy="4076012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A8FF-3CF1-4C18-9D43-605D02173134}" type="datetime1">
              <a:rPr lang="en-US" smtClean="0"/>
              <a:t>8/20/2018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4647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4632325" y="3073436"/>
            <a:ext cx="6391275" cy="2456885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A8FF-3CF1-4C18-9D43-605D02173134}" type="datetime1">
              <a:rPr lang="en-US" smtClean="0"/>
              <a:t>8/20/2018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5296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588655" y="1641762"/>
            <a:ext cx="5448300" cy="3568700"/>
          </a:xfrm>
          <a:custGeom>
            <a:avLst/>
            <a:gdLst>
              <a:gd name="connsiteX0" fmla="*/ 0 w 5448300"/>
              <a:gd name="connsiteY0" fmla="*/ 0 h 3568700"/>
              <a:gd name="connsiteX1" fmla="*/ 5448300 w 5448300"/>
              <a:gd name="connsiteY1" fmla="*/ 0 h 3568700"/>
              <a:gd name="connsiteX2" fmla="*/ 5448300 w 5448300"/>
              <a:gd name="connsiteY2" fmla="*/ 2283 h 3568700"/>
              <a:gd name="connsiteX3" fmla="*/ 4535070 w 5448300"/>
              <a:gd name="connsiteY3" fmla="*/ 1784350 h 3568700"/>
              <a:gd name="connsiteX4" fmla="*/ 5448300 w 5448300"/>
              <a:gd name="connsiteY4" fmla="*/ 3566417 h 3568700"/>
              <a:gd name="connsiteX5" fmla="*/ 5448300 w 5448300"/>
              <a:gd name="connsiteY5" fmla="*/ 3568700 h 3568700"/>
              <a:gd name="connsiteX6" fmla="*/ 0 w 5448300"/>
              <a:gd name="connsiteY6" fmla="*/ 3568700 h 3568700"/>
              <a:gd name="connsiteX7" fmla="*/ 0 w 5448300"/>
              <a:gd name="connsiteY7" fmla="*/ 3566417 h 3568700"/>
              <a:gd name="connsiteX8" fmla="*/ 913230 w 5448300"/>
              <a:gd name="connsiteY8" fmla="*/ 1784350 h 3568700"/>
              <a:gd name="connsiteX9" fmla="*/ 0 w 5448300"/>
              <a:gd name="connsiteY9" fmla="*/ 2283 h 356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448300" h="3568700">
                <a:moveTo>
                  <a:pt x="0" y="0"/>
                </a:moveTo>
                <a:lnTo>
                  <a:pt x="5448300" y="0"/>
                </a:lnTo>
                <a:lnTo>
                  <a:pt x="5448300" y="2283"/>
                </a:lnTo>
                <a:lnTo>
                  <a:pt x="4535070" y="1784350"/>
                </a:lnTo>
                <a:lnTo>
                  <a:pt x="5448300" y="3566417"/>
                </a:lnTo>
                <a:lnTo>
                  <a:pt x="5448300" y="3568700"/>
                </a:lnTo>
                <a:lnTo>
                  <a:pt x="0" y="3568700"/>
                </a:lnTo>
                <a:lnTo>
                  <a:pt x="0" y="3566417"/>
                </a:lnTo>
                <a:lnTo>
                  <a:pt x="913230" y="1784350"/>
                </a:lnTo>
                <a:lnTo>
                  <a:pt x="0" y="2283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35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A8FF-3CF1-4C18-9D43-605D02173134}" type="datetime1">
              <a:rPr lang="en-US" smtClean="0"/>
              <a:t>8/20/2018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3408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/>
          <p:cNvSpPr>
            <a:spLocks noGrp="1"/>
          </p:cNvSpPr>
          <p:nvPr>
            <p:ph type="pic" sz="quarter" idx="16"/>
          </p:nvPr>
        </p:nvSpPr>
        <p:spPr>
          <a:xfrm>
            <a:off x="2438397" y="0"/>
            <a:ext cx="9753603" cy="6959600"/>
          </a:xfrm>
          <a:custGeom>
            <a:avLst/>
            <a:gdLst>
              <a:gd name="connsiteX0" fmla="*/ 0 w 9753602"/>
              <a:gd name="connsiteY0" fmla="*/ 0 h 7886700"/>
              <a:gd name="connsiteX1" fmla="*/ 9753602 w 9753602"/>
              <a:gd name="connsiteY1" fmla="*/ 0 h 7886700"/>
              <a:gd name="connsiteX2" fmla="*/ 9753602 w 9753602"/>
              <a:gd name="connsiteY2" fmla="*/ 7886700 h 7886700"/>
              <a:gd name="connsiteX3" fmla="*/ 0 w 9753602"/>
              <a:gd name="connsiteY3" fmla="*/ 7886700 h 7886700"/>
              <a:gd name="connsiteX0" fmla="*/ 0 w 9753602"/>
              <a:gd name="connsiteY0" fmla="*/ 0 h 7886700"/>
              <a:gd name="connsiteX1" fmla="*/ 9753602 w 9753602"/>
              <a:gd name="connsiteY1" fmla="*/ 0 h 7886700"/>
              <a:gd name="connsiteX2" fmla="*/ 9753602 w 9753602"/>
              <a:gd name="connsiteY2" fmla="*/ 7886700 h 7886700"/>
              <a:gd name="connsiteX3" fmla="*/ 0 w 9753602"/>
              <a:gd name="connsiteY3" fmla="*/ 0 h 7886700"/>
              <a:gd name="connsiteX0" fmla="*/ 0 w 9753602"/>
              <a:gd name="connsiteY0" fmla="*/ 0 h 7886700"/>
              <a:gd name="connsiteX1" fmla="*/ 9753602 w 9753602"/>
              <a:gd name="connsiteY1" fmla="*/ 0 h 7886700"/>
              <a:gd name="connsiteX2" fmla="*/ 9753602 w 9753602"/>
              <a:gd name="connsiteY2" fmla="*/ 6959600 h 7886700"/>
              <a:gd name="connsiteX3" fmla="*/ 9753602 w 9753602"/>
              <a:gd name="connsiteY3" fmla="*/ 7886700 h 7886700"/>
              <a:gd name="connsiteX4" fmla="*/ 0 w 9753602"/>
              <a:gd name="connsiteY4" fmla="*/ 0 h 7886700"/>
              <a:gd name="connsiteX0" fmla="*/ 0 w 9753602"/>
              <a:gd name="connsiteY0" fmla="*/ 0 h 6959600"/>
              <a:gd name="connsiteX1" fmla="*/ 9753602 w 9753602"/>
              <a:gd name="connsiteY1" fmla="*/ 0 h 6959600"/>
              <a:gd name="connsiteX2" fmla="*/ 9753602 w 9753602"/>
              <a:gd name="connsiteY2" fmla="*/ 6959600 h 6959600"/>
              <a:gd name="connsiteX3" fmla="*/ 0 w 9753602"/>
              <a:gd name="connsiteY3" fmla="*/ 0 h 695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53602" h="6959600">
                <a:moveTo>
                  <a:pt x="0" y="0"/>
                </a:moveTo>
                <a:lnTo>
                  <a:pt x="9753602" y="0"/>
                </a:lnTo>
                <a:lnTo>
                  <a:pt x="9753602" y="69596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0" y="1"/>
            <a:ext cx="6717552" cy="3736267"/>
          </a:xfrm>
          <a:custGeom>
            <a:avLst/>
            <a:gdLst>
              <a:gd name="connsiteX0" fmla="*/ 0 w 6717552"/>
              <a:gd name="connsiteY0" fmla="*/ 0 h 3736267"/>
              <a:gd name="connsiteX1" fmla="*/ 6717552 w 6717552"/>
              <a:gd name="connsiteY1" fmla="*/ 0 h 3736267"/>
              <a:gd name="connsiteX2" fmla="*/ 6207472 w 6717552"/>
              <a:gd name="connsiteY2" fmla="*/ 293160 h 3736267"/>
              <a:gd name="connsiteX3" fmla="*/ 0 w 6717552"/>
              <a:gd name="connsiteY3" fmla="*/ 3736267 h 3736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7552" h="3736267">
                <a:moveTo>
                  <a:pt x="0" y="0"/>
                </a:moveTo>
                <a:lnTo>
                  <a:pt x="6717552" y="0"/>
                </a:lnTo>
                <a:lnTo>
                  <a:pt x="6207472" y="293160"/>
                </a:lnTo>
                <a:lnTo>
                  <a:pt x="0" y="37362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A8FF-3CF1-4C18-9D43-605D02173134}" type="datetime1">
              <a:rPr lang="en-US" smtClean="0"/>
              <a:t>8/20/2018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187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" y="0"/>
            <a:ext cx="12192001" cy="6962362"/>
          </a:xfrm>
          <a:prstGeom prst="rect">
            <a:avLst/>
          </a:prstGeom>
          <a:pattFill prst="ltUpDiag">
            <a:fgClr>
              <a:schemeClr val="accent1">
                <a:lumMod val="50000"/>
              </a:schemeClr>
            </a:fgClr>
            <a:bgClr>
              <a:schemeClr val="tx1">
                <a:lumMod val="90000"/>
                <a:lumOff val="1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29" name="Picture Placeholder 28"/>
          <p:cNvSpPr>
            <a:spLocks noGrp="1"/>
          </p:cNvSpPr>
          <p:nvPr>
            <p:ph type="pic" sz="quarter" idx="15"/>
          </p:nvPr>
        </p:nvSpPr>
        <p:spPr>
          <a:xfrm>
            <a:off x="2438401" y="2014091"/>
            <a:ext cx="9753601" cy="4951824"/>
          </a:xfrm>
          <a:custGeom>
            <a:avLst/>
            <a:gdLst>
              <a:gd name="connsiteX0" fmla="*/ 9753601 w 9753601"/>
              <a:gd name="connsiteY0" fmla="*/ 0 h 4951824"/>
              <a:gd name="connsiteX1" fmla="*/ 9753601 w 9753601"/>
              <a:gd name="connsiteY1" fmla="*/ 4906476 h 4951824"/>
              <a:gd name="connsiteX2" fmla="*/ 9748420 w 9753601"/>
              <a:gd name="connsiteY2" fmla="*/ 4951824 h 4951824"/>
              <a:gd name="connsiteX3" fmla="*/ 0 w 9753601"/>
              <a:gd name="connsiteY3" fmla="*/ 4951824 h 4951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53601" h="4951824">
                <a:moveTo>
                  <a:pt x="9753601" y="0"/>
                </a:moveTo>
                <a:lnTo>
                  <a:pt x="9753601" y="4906476"/>
                </a:lnTo>
                <a:lnTo>
                  <a:pt x="9748420" y="4951824"/>
                </a:lnTo>
                <a:lnTo>
                  <a:pt x="0" y="495182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3" name="Picture Placeholder 22"/>
          <p:cNvSpPr>
            <a:spLocks noGrp="1"/>
          </p:cNvSpPr>
          <p:nvPr userDrawn="1">
            <p:ph type="pic" sz="quarter" idx="13"/>
          </p:nvPr>
        </p:nvSpPr>
        <p:spPr>
          <a:xfrm>
            <a:off x="-3" y="3310820"/>
            <a:ext cx="6717555" cy="3651542"/>
          </a:xfrm>
          <a:custGeom>
            <a:avLst/>
            <a:gdLst>
              <a:gd name="connsiteX0" fmla="*/ 0 w 6717554"/>
              <a:gd name="connsiteY0" fmla="*/ 0 h 3651542"/>
              <a:gd name="connsiteX1" fmla="*/ 6717554 w 6717554"/>
              <a:gd name="connsiteY1" fmla="*/ 3651542 h 3651542"/>
              <a:gd name="connsiteX2" fmla="*/ 0 w 6717554"/>
              <a:gd name="connsiteY2" fmla="*/ 3651542 h 3651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717554" h="3651542">
                <a:moveTo>
                  <a:pt x="0" y="0"/>
                </a:moveTo>
                <a:lnTo>
                  <a:pt x="6717554" y="3651542"/>
                </a:lnTo>
                <a:lnTo>
                  <a:pt x="0" y="365154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>
            <a:noAutofit/>
          </a:bodyPr>
          <a:lstStyle/>
          <a:p>
            <a:endParaRPr lang="en-US" dirty="0"/>
          </a:p>
        </p:txBody>
      </p:sp>
      <p:grpSp>
        <p:nvGrpSpPr>
          <p:cNvPr id="12" name="Group 11"/>
          <p:cNvGrpSpPr/>
          <p:nvPr userDrawn="1"/>
        </p:nvGrpSpPr>
        <p:grpSpPr>
          <a:xfrm rot="16200000">
            <a:off x="941915" y="-131455"/>
            <a:ext cx="350015" cy="612923"/>
            <a:chOff x="7794812" y="0"/>
            <a:chExt cx="4397188" cy="6858000"/>
          </a:xfrm>
        </p:grpSpPr>
        <p:sp>
          <p:nvSpPr>
            <p:cNvPr id="13" name="Isosceles Triangle 12"/>
            <p:cNvSpPr/>
            <p:nvPr/>
          </p:nvSpPr>
          <p:spPr>
            <a:xfrm flipH="1">
              <a:off x="7794812" y="1371598"/>
              <a:ext cx="4397188" cy="5486402"/>
            </a:xfrm>
            <a:prstGeom prst="triangle">
              <a:avLst>
                <a:gd name="adj" fmla="val 0"/>
              </a:avLst>
            </a:prstGeom>
            <a:pattFill prst="ltUpDiag">
              <a:fgClr>
                <a:schemeClr val="accent2">
                  <a:lumMod val="50000"/>
                </a:schemeClr>
              </a:fgClr>
              <a:bgClr>
                <a:schemeClr val="accent2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9838765" y="0"/>
              <a:ext cx="2353235" cy="3778624"/>
              <a:chOff x="9838765" y="0"/>
              <a:chExt cx="2353235" cy="3778624"/>
            </a:xfrm>
          </p:grpSpPr>
          <p:sp>
            <p:nvSpPr>
              <p:cNvPr id="16" name="Freeform 15"/>
              <p:cNvSpPr/>
              <p:nvPr/>
            </p:nvSpPr>
            <p:spPr>
              <a:xfrm flipH="1">
                <a:off x="11261894" y="1371592"/>
                <a:ext cx="930096" cy="2407024"/>
              </a:xfrm>
              <a:custGeom>
                <a:avLst/>
                <a:gdLst>
                  <a:gd name="connsiteX0" fmla="*/ 0 w 930096"/>
                  <a:gd name="connsiteY0" fmla="*/ 0 h 2407024"/>
                  <a:gd name="connsiteX1" fmla="*/ 0 w 930096"/>
                  <a:gd name="connsiteY1" fmla="*/ 2407024 h 2407024"/>
                  <a:gd name="connsiteX2" fmla="*/ 930096 w 930096"/>
                  <a:gd name="connsiteY2" fmla="*/ 1160488 h 24070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30096" h="2407024">
                    <a:moveTo>
                      <a:pt x="0" y="0"/>
                    </a:moveTo>
                    <a:lnTo>
                      <a:pt x="0" y="2407024"/>
                    </a:lnTo>
                    <a:lnTo>
                      <a:pt x="930096" y="1160488"/>
                    </a:ln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7" name="Isosceles Triangle 16"/>
              <p:cNvSpPr/>
              <p:nvPr/>
            </p:nvSpPr>
            <p:spPr>
              <a:xfrm rot="10800000">
                <a:off x="9838765" y="0"/>
                <a:ext cx="2353235" cy="3778624"/>
              </a:xfrm>
              <a:prstGeom prst="triangle">
                <a:avLst>
                  <a:gd name="adj" fmla="val 0"/>
                </a:avLst>
              </a:prstGeom>
              <a:pattFill prst="ltUpDiag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</p:grpSp>
      <p:sp>
        <p:nvSpPr>
          <p:cNvPr id="2" name="Date Placeholder 1"/>
          <p:cNvSpPr>
            <a:spLocks noGrp="1"/>
          </p:cNvSpPr>
          <p:nvPr userDrawn="1">
            <p:ph type="dt" sz="half" idx="10"/>
          </p:nvPr>
        </p:nvSpPr>
        <p:spPr>
          <a:xfrm>
            <a:off x="169219" y="6272218"/>
            <a:ext cx="2743200" cy="365125"/>
          </a:xfrm>
        </p:spPr>
        <p:txBody>
          <a:bodyPr/>
          <a:lstStyle/>
          <a:p>
            <a:fld id="{C552A8FF-3CF1-4C18-9D43-605D02173134}" type="datetime1">
              <a:rPr lang="en-US" smtClean="0"/>
              <a:t>8/20/2018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 userDrawn="1">
            <p:ph type="ftr" sz="quarter" idx="11"/>
          </p:nvPr>
        </p:nvSpPr>
        <p:spPr>
          <a:xfrm>
            <a:off x="3369619" y="6272218"/>
            <a:ext cx="4114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0756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525777" y="-1"/>
            <a:ext cx="2637924" cy="2209553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4107542" y="-1"/>
            <a:ext cx="8084457" cy="6858001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A8FF-3CF1-4C18-9D43-605D02173134}" type="datetime1">
              <a:rPr lang="en-US" smtClean="0"/>
              <a:t>8/20/2018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761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8108266" y="-1"/>
            <a:ext cx="3343420" cy="4213269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A8FF-3CF1-4C18-9D43-605D02173134}" type="datetime1">
              <a:rPr lang="en-US" smtClean="0"/>
              <a:t>8/20/2018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2934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4740951" y="-1"/>
            <a:ext cx="3343420" cy="3868075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A8FF-3CF1-4C18-9D43-605D02173134}" type="datetime1">
              <a:rPr lang="en-US" smtClean="0"/>
              <a:t>8/20/2018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3897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23301" y="2095500"/>
            <a:ext cx="4558737" cy="2996008"/>
          </a:xfrm>
          <a:custGeom>
            <a:avLst/>
            <a:gdLst>
              <a:gd name="connsiteX0" fmla="*/ 0 w 5448300"/>
              <a:gd name="connsiteY0" fmla="*/ 0 h 3568700"/>
              <a:gd name="connsiteX1" fmla="*/ 5448300 w 5448300"/>
              <a:gd name="connsiteY1" fmla="*/ 0 h 3568700"/>
              <a:gd name="connsiteX2" fmla="*/ 5448300 w 5448300"/>
              <a:gd name="connsiteY2" fmla="*/ 2283 h 3568700"/>
              <a:gd name="connsiteX3" fmla="*/ 4535070 w 5448300"/>
              <a:gd name="connsiteY3" fmla="*/ 1784350 h 3568700"/>
              <a:gd name="connsiteX4" fmla="*/ 5448300 w 5448300"/>
              <a:gd name="connsiteY4" fmla="*/ 3566417 h 3568700"/>
              <a:gd name="connsiteX5" fmla="*/ 5448300 w 5448300"/>
              <a:gd name="connsiteY5" fmla="*/ 3568700 h 3568700"/>
              <a:gd name="connsiteX6" fmla="*/ 0 w 5448300"/>
              <a:gd name="connsiteY6" fmla="*/ 3568700 h 3568700"/>
              <a:gd name="connsiteX7" fmla="*/ 0 w 5448300"/>
              <a:gd name="connsiteY7" fmla="*/ 3566417 h 3568700"/>
              <a:gd name="connsiteX8" fmla="*/ 913230 w 5448300"/>
              <a:gd name="connsiteY8" fmla="*/ 1784350 h 3568700"/>
              <a:gd name="connsiteX9" fmla="*/ 0 w 5448300"/>
              <a:gd name="connsiteY9" fmla="*/ 2283 h 3568700"/>
              <a:gd name="connsiteX0" fmla="*/ 0 w 5448300"/>
              <a:gd name="connsiteY0" fmla="*/ 0 h 3568700"/>
              <a:gd name="connsiteX1" fmla="*/ 5448300 w 5448300"/>
              <a:gd name="connsiteY1" fmla="*/ 0 h 3568700"/>
              <a:gd name="connsiteX2" fmla="*/ 5411994 w 5448300"/>
              <a:gd name="connsiteY2" fmla="*/ 11360 h 3568700"/>
              <a:gd name="connsiteX3" fmla="*/ 4535070 w 5448300"/>
              <a:gd name="connsiteY3" fmla="*/ 1784350 h 3568700"/>
              <a:gd name="connsiteX4" fmla="*/ 5448300 w 5448300"/>
              <a:gd name="connsiteY4" fmla="*/ 3566417 h 3568700"/>
              <a:gd name="connsiteX5" fmla="*/ 5448300 w 5448300"/>
              <a:gd name="connsiteY5" fmla="*/ 3568700 h 3568700"/>
              <a:gd name="connsiteX6" fmla="*/ 0 w 5448300"/>
              <a:gd name="connsiteY6" fmla="*/ 3568700 h 3568700"/>
              <a:gd name="connsiteX7" fmla="*/ 0 w 5448300"/>
              <a:gd name="connsiteY7" fmla="*/ 3566417 h 3568700"/>
              <a:gd name="connsiteX8" fmla="*/ 913230 w 5448300"/>
              <a:gd name="connsiteY8" fmla="*/ 1784350 h 3568700"/>
              <a:gd name="connsiteX9" fmla="*/ 0 w 5448300"/>
              <a:gd name="connsiteY9" fmla="*/ 2283 h 3568700"/>
              <a:gd name="connsiteX10" fmla="*/ 0 w 5448300"/>
              <a:gd name="connsiteY10" fmla="*/ 0 h 3568700"/>
              <a:gd name="connsiteX0" fmla="*/ 0 w 5448300"/>
              <a:gd name="connsiteY0" fmla="*/ 0 h 3568700"/>
              <a:gd name="connsiteX1" fmla="*/ 5448300 w 5448300"/>
              <a:gd name="connsiteY1" fmla="*/ 0 h 3568700"/>
              <a:gd name="connsiteX2" fmla="*/ 5411994 w 5448300"/>
              <a:gd name="connsiteY2" fmla="*/ 11360 h 3568700"/>
              <a:gd name="connsiteX3" fmla="*/ 4535070 w 5448300"/>
              <a:gd name="connsiteY3" fmla="*/ 1784350 h 3568700"/>
              <a:gd name="connsiteX4" fmla="*/ 5448300 w 5448300"/>
              <a:gd name="connsiteY4" fmla="*/ 3566417 h 3568700"/>
              <a:gd name="connsiteX5" fmla="*/ 0 w 5448300"/>
              <a:gd name="connsiteY5" fmla="*/ 3568700 h 3568700"/>
              <a:gd name="connsiteX6" fmla="*/ 0 w 5448300"/>
              <a:gd name="connsiteY6" fmla="*/ 3566417 h 3568700"/>
              <a:gd name="connsiteX7" fmla="*/ 913230 w 5448300"/>
              <a:gd name="connsiteY7" fmla="*/ 1784350 h 3568700"/>
              <a:gd name="connsiteX8" fmla="*/ 0 w 5448300"/>
              <a:gd name="connsiteY8" fmla="*/ 2283 h 3568700"/>
              <a:gd name="connsiteX9" fmla="*/ 0 w 5448300"/>
              <a:gd name="connsiteY9" fmla="*/ 0 h 3568700"/>
              <a:gd name="connsiteX0" fmla="*/ 0 w 5448300"/>
              <a:gd name="connsiteY0" fmla="*/ 0 h 3568700"/>
              <a:gd name="connsiteX1" fmla="*/ 5448300 w 5448300"/>
              <a:gd name="connsiteY1" fmla="*/ 0 h 3568700"/>
              <a:gd name="connsiteX2" fmla="*/ 5411994 w 5448300"/>
              <a:gd name="connsiteY2" fmla="*/ 11360 h 3568700"/>
              <a:gd name="connsiteX3" fmla="*/ 4535070 w 5448300"/>
              <a:gd name="connsiteY3" fmla="*/ 1784350 h 3568700"/>
              <a:gd name="connsiteX4" fmla="*/ 5411994 w 5448300"/>
              <a:gd name="connsiteY4" fmla="*/ 3557340 h 3568700"/>
              <a:gd name="connsiteX5" fmla="*/ 0 w 5448300"/>
              <a:gd name="connsiteY5" fmla="*/ 3568700 h 3568700"/>
              <a:gd name="connsiteX6" fmla="*/ 0 w 5448300"/>
              <a:gd name="connsiteY6" fmla="*/ 3566417 h 3568700"/>
              <a:gd name="connsiteX7" fmla="*/ 913230 w 5448300"/>
              <a:gd name="connsiteY7" fmla="*/ 1784350 h 3568700"/>
              <a:gd name="connsiteX8" fmla="*/ 0 w 5448300"/>
              <a:gd name="connsiteY8" fmla="*/ 2283 h 3568700"/>
              <a:gd name="connsiteX9" fmla="*/ 0 w 5448300"/>
              <a:gd name="connsiteY9" fmla="*/ 0 h 3568700"/>
              <a:gd name="connsiteX0" fmla="*/ 0 w 5448300"/>
              <a:gd name="connsiteY0" fmla="*/ 0 h 3568700"/>
              <a:gd name="connsiteX1" fmla="*/ 5448300 w 5448300"/>
              <a:gd name="connsiteY1" fmla="*/ 0 h 3568700"/>
              <a:gd name="connsiteX2" fmla="*/ 4535070 w 5448300"/>
              <a:gd name="connsiteY2" fmla="*/ 1784350 h 3568700"/>
              <a:gd name="connsiteX3" fmla="*/ 5411994 w 5448300"/>
              <a:gd name="connsiteY3" fmla="*/ 3557340 h 3568700"/>
              <a:gd name="connsiteX4" fmla="*/ 0 w 5448300"/>
              <a:gd name="connsiteY4" fmla="*/ 3568700 h 3568700"/>
              <a:gd name="connsiteX5" fmla="*/ 0 w 5448300"/>
              <a:gd name="connsiteY5" fmla="*/ 3566417 h 3568700"/>
              <a:gd name="connsiteX6" fmla="*/ 913230 w 5448300"/>
              <a:gd name="connsiteY6" fmla="*/ 1784350 h 3568700"/>
              <a:gd name="connsiteX7" fmla="*/ 0 w 5448300"/>
              <a:gd name="connsiteY7" fmla="*/ 2283 h 3568700"/>
              <a:gd name="connsiteX8" fmla="*/ 0 w 5448300"/>
              <a:gd name="connsiteY8" fmla="*/ 0 h 3568700"/>
              <a:gd name="connsiteX0" fmla="*/ 0 w 5430147"/>
              <a:gd name="connsiteY0" fmla="*/ 0 h 3568700"/>
              <a:gd name="connsiteX1" fmla="*/ 5430147 w 5430147"/>
              <a:gd name="connsiteY1" fmla="*/ 0 h 3568700"/>
              <a:gd name="connsiteX2" fmla="*/ 4535070 w 5430147"/>
              <a:gd name="connsiteY2" fmla="*/ 1784350 h 3568700"/>
              <a:gd name="connsiteX3" fmla="*/ 5411994 w 5430147"/>
              <a:gd name="connsiteY3" fmla="*/ 3557340 h 3568700"/>
              <a:gd name="connsiteX4" fmla="*/ 0 w 5430147"/>
              <a:gd name="connsiteY4" fmla="*/ 3568700 h 3568700"/>
              <a:gd name="connsiteX5" fmla="*/ 0 w 5430147"/>
              <a:gd name="connsiteY5" fmla="*/ 3566417 h 3568700"/>
              <a:gd name="connsiteX6" fmla="*/ 913230 w 5430147"/>
              <a:gd name="connsiteY6" fmla="*/ 1784350 h 3568700"/>
              <a:gd name="connsiteX7" fmla="*/ 0 w 5430147"/>
              <a:gd name="connsiteY7" fmla="*/ 2283 h 3568700"/>
              <a:gd name="connsiteX8" fmla="*/ 0 w 5430147"/>
              <a:gd name="connsiteY8" fmla="*/ 0 h 356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30147" h="3568700">
                <a:moveTo>
                  <a:pt x="0" y="0"/>
                </a:moveTo>
                <a:lnTo>
                  <a:pt x="5430147" y="0"/>
                </a:lnTo>
                <a:lnTo>
                  <a:pt x="4535070" y="1784350"/>
                </a:lnTo>
                <a:lnTo>
                  <a:pt x="5411994" y="3557340"/>
                </a:lnTo>
                <a:lnTo>
                  <a:pt x="0" y="3568700"/>
                </a:lnTo>
                <a:lnTo>
                  <a:pt x="0" y="3566417"/>
                </a:lnTo>
                <a:lnTo>
                  <a:pt x="913230" y="1784350"/>
                </a:lnTo>
                <a:lnTo>
                  <a:pt x="0" y="228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35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304" y="444485"/>
            <a:ext cx="10954169" cy="7651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EDAF-EC74-4079-969E-E8B3FFDEC5A7}" type="datetime1">
              <a:rPr lang="en-US" smtClean="0"/>
              <a:t>8/20/2018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5926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12192000" cy="3628215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304" y="444485"/>
            <a:ext cx="10954169" cy="7651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EDAF-EC74-4079-969E-E8B3FFDEC5A7}" type="datetime1">
              <a:rPr lang="en-US" smtClean="0"/>
              <a:t>8/20/2018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2107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5270502" y="0"/>
            <a:ext cx="6921500" cy="6858000"/>
          </a:xfrm>
          <a:prstGeom prst="parallelogram">
            <a:avLst>
              <a:gd name="adj" fmla="val 30138"/>
            </a:avLst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A8FF-3CF1-4C18-9D43-605D02173134}" type="datetime1">
              <a:rPr lang="en-US" smtClean="0"/>
              <a:t>8/20/2018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7022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Oval 8"/>
          <p:cNvSpPr/>
          <p:nvPr userDrawn="1"/>
        </p:nvSpPr>
        <p:spPr>
          <a:xfrm>
            <a:off x="1711473" y="1590787"/>
            <a:ext cx="3840511" cy="384051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1878617" y="1757932"/>
            <a:ext cx="3506225" cy="3506225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A8FF-3CF1-4C18-9D43-605D02173134}" type="datetime1">
              <a:rPr lang="en-US" smtClean="0"/>
              <a:t>8/20/2018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722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6036503" cy="6858000"/>
          </a:xfrm>
          <a:custGeom>
            <a:avLst/>
            <a:gdLst>
              <a:gd name="connsiteX0" fmla="*/ 0 w 6036502"/>
              <a:gd name="connsiteY0" fmla="*/ 0 h 6858000"/>
              <a:gd name="connsiteX1" fmla="*/ 6036502 w 6036502"/>
              <a:gd name="connsiteY1" fmla="*/ 0 h 6858000"/>
              <a:gd name="connsiteX2" fmla="*/ 3954266 w 6036502"/>
              <a:gd name="connsiteY2" fmla="*/ 6814493 h 6858000"/>
              <a:gd name="connsiteX3" fmla="*/ 3954266 w 6036502"/>
              <a:gd name="connsiteY3" fmla="*/ 6858000 h 6858000"/>
              <a:gd name="connsiteX4" fmla="*/ 0 w 603650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36502" h="6858000">
                <a:moveTo>
                  <a:pt x="0" y="0"/>
                </a:moveTo>
                <a:lnTo>
                  <a:pt x="6036502" y="0"/>
                </a:lnTo>
                <a:lnTo>
                  <a:pt x="3954266" y="6814493"/>
                </a:lnTo>
                <a:lnTo>
                  <a:pt x="395426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2202" y="444485"/>
            <a:ext cx="5205271" cy="132081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EDAF-EC74-4079-969E-E8B3FFDEC5A7}" type="datetime1">
              <a:rPr lang="en-US" smtClean="0"/>
              <a:t>8/20/2018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880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1" y="-1"/>
            <a:ext cx="3701143" cy="3868075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3701141" y="3846287"/>
            <a:ext cx="8490859" cy="3011714"/>
          </a:xfrm>
          <a:solidFill>
            <a:schemeClr val="bg1">
              <a:lumMod val="8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txBody>
          <a:bodyPr lIns="0" tIns="0" rIns="0" bIns="0" anchor="ctr"/>
          <a:lstStyle>
            <a:lvl1pPr>
              <a:defRPr lang="en-US" sz="200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marL="0" lvl="0" defTabSz="292079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A8FF-3CF1-4C18-9D43-605D02173134}" type="datetime1">
              <a:rPr lang="en-US" smtClean="0"/>
              <a:t>8/20/2018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213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1" y="1658154"/>
            <a:ext cx="5168899" cy="444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304" y="444485"/>
            <a:ext cx="10954169" cy="7651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EDAF-EC74-4079-969E-E8B3FFDEC5A7}" type="datetime1">
              <a:rPr lang="en-US" smtClean="0"/>
              <a:t>8/20/2018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5412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6137954" y="2042884"/>
            <a:ext cx="2886569" cy="3302378"/>
          </a:xfrm>
          <a:solidFill>
            <a:schemeClr val="bg1">
              <a:lumMod val="8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txBody>
          <a:bodyPr lIns="0" tIns="0" rIns="0" bIns="0" anchor="ctr"/>
          <a:lstStyle>
            <a:lvl1pPr marL="0" indent="0" algn="ctr">
              <a:buNone/>
              <a:defRPr lang="en-US" sz="200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marL="0" lvl="0" defTabSz="292079"/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538328" y="2042884"/>
            <a:ext cx="2886569" cy="3302378"/>
          </a:xfrm>
          <a:solidFill>
            <a:schemeClr val="bg1">
              <a:lumMod val="8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txBody>
          <a:bodyPr lIns="0" tIns="0" rIns="0" bIns="0" anchor="ctr"/>
          <a:lstStyle>
            <a:lvl1pPr marL="0" indent="0" algn="ctr">
              <a:buNone/>
              <a:defRPr lang="en-US" sz="200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marL="0" lvl="0" defTabSz="292079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304" y="444485"/>
            <a:ext cx="10954169" cy="7651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EDAF-EC74-4079-969E-E8B3FFDEC5A7}" type="datetime1">
              <a:rPr lang="en-US" smtClean="0"/>
              <a:t>8/20/2018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846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304" y="444485"/>
            <a:ext cx="10954169" cy="7651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EDAF-EC74-4079-969E-E8B3FFDEC5A7}" type="datetime1">
              <a:rPr lang="en-US" smtClean="0"/>
              <a:t>8/20/2018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1221059" y="2095500"/>
            <a:ext cx="2692400" cy="26924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lIns="0" tIns="0" rIns="0" bIns="0" anchor="ctr"/>
          <a:lstStyle>
            <a:lvl1pPr marL="0" indent="0" algn="ctr">
              <a:buNone/>
              <a:defRPr lang="en-US" sz="200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marL="0" lvl="0" defTabSz="292079"/>
            <a:endParaRPr lang="en-US"/>
          </a:p>
        </p:txBody>
      </p:sp>
      <p:sp>
        <p:nvSpPr>
          <p:cNvPr id="13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4749801" y="2095500"/>
            <a:ext cx="2692400" cy="26924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lIns="0" tIns="0" rIns="0" bIns="0" anchor="ctr"/>
          <a:lstStyle>
            <a:lvl1pPr marL="0" indent="0" algn="ctr">
              <a:buNone/>
              <a:defRPr lang="en-US" sz="200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marL="0" lvl="0" defTabSz="292079"/>
            <a:endParaRPr lang="en-US"/>
          </a:p>
        </p:txBody>
      </p:sp>
      <p:sp>
        <p:nvSpPr>
          <p:cNvPr id="14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8278543" y="2095500"/>
            <a:ext cx="2692400" cy="26924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lIns="0" tIns="0" rIns="0" bIns="0" anchor="ctr"/>
          <a:lstStyle>
            <a:lvl1pPr marL="0" indent="0" algn="ctr">
              <a:buNone/>
              <a:defRPr lang="en-US" sz="200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marL="0" lvl="0" defTabSz="292079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783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857181" y="2064384"/>
            <a:ext cx="2298512" cy="1583980"/>
          </a:xfrm>
          <a:prstGeom prst="parallelogram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txBody>
          <a:bodyPr lIns="0" tIns="0" rIns="0" bIns="0" anchor="ctr"/>
          <a:lstStyle>
            <a:lvl1pPr algn="ctr">
              <a:defRPr lang="en-US" sz="200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marL="0" lvl="0" defTabSz="292079"/>
            <a:endParaRPr lang="en-US"/>
          </a:p>
        </p:txBody>
      </p:sp>
      <p:sp>
        <p:nvSpPr>
          <p:cNvPr id="16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3614575" y="2064384"/>
            <a:ext cx="2298512" cy="1583980"/>
          </a:xfrm>
          <a:prstGeom prst="parallelogram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txBody>
          <a:bodyPr vert="horz" lIns="0" tIns="0" rIns="0" bIns="0" rtlCol="0" anchor="ctr">
            <a:normAutofit/>
          </a:bodyPr>
          <a:lstStyle>
            <a:lvl1pPr>
              <a:defRPr lang="en-US" sz="200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marL="0" lvl="0" algn="ctr" defTabSz="292079"/>
            <a:endParaRPr lang="en-US"/>
          </a:p>
        </p:txBody>
      </p:sp>
      <p:sp>
        <p:nvSpPr>
          <p:cNvPr id="17" name="Picture Placeholder 14"/>
          <p:cNvSpPr>
            <a:spLocks noGrp="1"/>
          </p:cNvSpPr>
          <p:nvPr>
            <p:ph type="pic" sz="quarter" idx="15"/>
          </p:nvPr>
        </p:nvSpPr>
        <p:spPr>
          <a:xfrm>
            <a:off x="6371967" y="2064384"/>
            <a:ext cx="2298512" cy="1583980"/>
          </a:xfrm>
          <a:prstGeom prst="parallelogram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txBody>
          <a:bodyPr vert="horz" lIns="0" tIns="0" rIns="0" bIns="0" rtlCol="0" anchor="ctr">
            <a:normAutofit/>
          </a:bodyPr>
          <a:lstStyle>
            <a:lvl1pPr>
              <a:defRPr lang="en-US" sz="200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marL="0" lvl="0" algn="ctr" defTabSz="292079"/>
            <a:endParaRPr lang="en-US"/>
          </a:p>
        </p:txBody>
      </p:sp>
      <p:sp>
        <p:nvSpPr>
          <p:cNvPr id="18" name="Picture Placeholder 14"/>
          <p:cNvSpPr>
            <a:spLocks noGrp="1"/>
          </p:cNvSpPr>
          <p:nvPr>
            <p:ph type="pic" sz="quarter" idx="16"/>
          </p:nvPr>
        </p:nvSpPr>
        <p:spPr>
          <a:xfrm>
            <a:off x="9126947" y="2064384"/>
            <a:ext cx="2298512" cy="1583980"/>
          </a:xfrm>
          <a:prstGeom prst="parallelogram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txBody>
          <a:bodyPr vert="horz" lIns="0" tIns="0" rIns="0" bIns="0" rtlCol="0" anchor="ctr">
            <a:normAutofit/>
          </a:bodyPr>
          <a:lstStyle>
            <a:lvl1pPr>
              <a:defRPr lang="en-US" sz="200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marL="0" lvl="0" algn="ctr" defTabSz="292079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304" y="444485"/>
            <a:ext cx="10954169" cy="7651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EDAF-EC74-4079-969E-E8B3FFDEC5A7}" type="datetime1">
              <a:rPr lang="en-US" smtClean="0"/>
              <a:t>8/20/2018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1298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1" y="1536702"/>
            <a:ext cx="2461635" cy="2660869"/>
          </a:xfr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lIns="0" tIns="0" rIns="0" bIns="0" anchor="ctr"/>
          <a:lstStyle>
            <a:lvl1pPr marL="0" indent="0" algn="ctr">
              <a:buNone/>
              <a:defRPr lang="en-US" sz="200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marL="0" lvl="0" defTabSz="292079"/>
            <a:endParaRPr lang="en-US"/>
          </a:p>
        </p:txBody>
      </p:sp>
      <p:sp>
        <p:nvSpPr>
          <p:cNvPr id="14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6111127" y="1536702"/>
            <a:ext cx="2465560" cy="2660869"/>
          </a:xfr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lIns="0" tIns="0" rIns="0" bIns="0" anchor="ctr"/>
          <a:lstStyle>
            <a:lvl1pPr marL="0" indent="0" algn="ctr">
              <a:buNone/>
              <a:defRPr lang="en-US" sz="200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marL="0" lvl="0" defTabSz="292079"/>
            <a:endParaRPr lang="en-US"/>
          </a:p>
        </p:txBody>
      </p:sp>
      <p:sp>
        <p:nvSpPr>
          <p:cNvPr id="15" name="Picture Placeholder 7"/>
          <p:cNvSpPr>
            <a:spLocks noGrp="1"/>
          </p:cNvSpPr>
          <p:nvPr>
            <p:ph type="pic" sz="quarter" idx="16"/>
          </p:nvPr>
        </p:nvSpPr>
        <p:spPr>
          <a:xfrm>
            <a:off x="9730631" y="4197133"/>
            <a:ext cx="2465560" cy="2660869"/>
          </a:xfr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lIns="0" tIns="0" rIns="0" bIns="0" anchor="ctr"/>
          <a:lstStyle>
            <a:lvl1pPr marL="0" indent="0" algn="ctr">
              <a:buNone/>
              <a:defRPr lang="en-US" sz="200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marL="0" lvl="0" defTabSz="292079"/>
            <a:endParaRPr lang="en-US"/>
          </a:p>
        </p:txBody>
      </p:sp>
      <p:sp>
        <p:nvSpPr>
          <p:cNvPr id="16" name="Picture Placeholder 7"/>
          <p:cNvSpPr>
            <a:spLocks noGrp="1"/>
          </p:cNvSpPr>
          <p:nvPr>
            <p:ph type="pic" sz="quarter" idx="17"/>
          </p:nvPr>
        </p:nvSpPr>
        <p:spPr>
          <a:xfrm>
            <a:off x="3623343" y="4197133"/>
            <a:ext cx="2465560" cy="2660869"/>
          </a:xfr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lIns="0" tIns="0" rIns="0" bIns="0" anchor="ctr"/>
          <a:lstStyle>
            <a:lvl1pPr marL="0" indent="0" algn="ctr">
              <a:buNone/>
              <a:defRPr lang="en-US" sz="200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marL="0" lvl="0" defTabSz="292079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304" y="444485"/>
            <a:ext cx="10954169" cy="7651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EDAF-EC74-4079-969E-E8B3FFDEC5A7}" type="datetime1">
              <a:rPr lang="en-US" smtClean="0"/>
              <a:t>8/20/2018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590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4932110" y="2211919"/>
            <a:ext cx="2593659" cy="2423199"/>
          </a:xfr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lIns="0" tIns="0" rIns="0" bIns="0" anchor="ctr"/>
          <a:lstStyle>
            <a:lvl1pPr marL="0" indent="0" algn="ctr">
              <a:buNone/>
              <a:defRPr lang="en-US" sz="200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marL="0" lvl="0" defTabSz="292079"/>
            <a:endParaRPr lang="en-US"/>
          </a:p>
        </p:txBody>
      </p:sp>
      <p:sp>
        <p:nvSpPr>
          <p:cNvPr id="14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8736073" y="2211919"/>
            <a:ext cx="2593659" cy="2423199"/>
          </a:xfr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lIns="0" tIns="0" rIns="0" bIns="0" anchor="ctr"/>
          <a:lstStyle>
            <a:lvl1pPr marL="0" indent="0" algn="ctr">
              <a:buNone/>
              <a:defRPr lang="en-US" sz="200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marL="0" lvl="0" defTabSz="292079"/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1030505" y="2211919"/>
            <a:ext cx="2593659" cy="2423199"/>
          </a:xfr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lIns="0" tIns="0" rIns="0" bIns="0" anchor="ctr"/>
          <a:lstStyle>
            <a:lvl1pPr marL="0" indent="0" algn="ctr">
              <a:buNone/>
              <a:defRPr lang="en-US" sz="200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marL="0" lvl="0" defTabSz="292079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304" y="444485"/>
            <a:ext cx="10954169" cy="7651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EDAF-EC74-4079-969E-E8B3FFDEC5A7}" type="datetime1">
              <a:rPr lang="en-US" smtClean="0"/>
              <a:t>8/20/2018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2186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346251" y="0"/>
            <a:ext cx="6911664" cy="6858000"/>
          </a:xfr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lIns="0" tIns="0" rIns="0" bIns="0" anchor="ctr"/>
          <a:lstStyle>
            <a:lvl1pPr marL="0" indent="0" algn="ctr">
              <a:buNone/>
              <a:defRPr lang="en-US" sz="200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marL="0" lvl="0" defTabSz="292079"/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EDAF-EC74-4079-969E-E8B3FFDEC5A7}" type="datetime1">
              <a:rPr lang="en-US" smtClean="0"/>
              <a:t>8/20/2018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209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259868" y="252092"/>
            <a:ext cx="11672264" cy="6353819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A8FF-3CF1-4C18-9D43-605D02173134}" type="datetime1">
              <a:rPr lang="en-US" smtClean="0"/>
              <a:t>8/20/2018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091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584365" y="1285821"/>
            <a:ext cx="8131012" cy="454101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8870785" y="1285821"/>
            <a:ext cx="2736851" cy="454101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A8FF-3CF1-4C18-9D43-605D02173134}" type="datetime1">
              <a:rPr lang="en-US" smtClean="0"/>
              <a:t>8/20/2018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194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594477" y="3"/>
            <a:ext cx="5570939" cy="8074755"/>
            <a:chOff x="255666" y="1"/>
            <a:chExt cx="5570938" cy="8074755"/>
          </a:xfrm>
        </p:grpSpPr>
        <p:grpSp>
          <p:nvGrpSpPr>
            <p:cNvPr id="9" name="Group 8"/>
            <p:cNvGrpSpPr/>
            <p:nvPr/>
          </p:nvGrpSpPr>
          <p:grpSpPr>
            <a:xfrm flipH="1">
              <a:off x="308483" y="674488"/>
              <a:ext cx="1253095" cy="7222412"/>
              <a:chOff x="230588" y="852344"/>
              <a:chExt cx="1253095" cy="7222412"/>
            </a:xfrm>
          </p:grpSpPr>
          <p:sp>
            <p:nvSpPr>
              <p:cNvPr id="29" name="Oval 28"/>
              <p:cNvSpPr/>
              <p:nvPr/>
            </p:nvSpPr>
            <p:spPr>
              <a:xfrm rot="18027963" flipH="1">
                <a:off x="-990791" y="5859204"/>
                <a:ext cx="3436931" cy="994173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softEdge rad="4191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30" name="Oval 29"/>
              <p:cNvSpPr/>
              <p:nvPr/>
            </p:nvSpPr>
            <p:spPr>
              <a:xfrm rot="14672666" flipH="1">
                <a:off x="-731869" y="3946125"/>
                <a:ext cx="3436931" cy="994173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softEdge rad="4191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31" name="Oval 30"/>
              <p:cNvSpPr/>
              <p:nvPr/>
            </p:nvSpPr>
            <p:spPr>
              <a:xfrm rot="17613583" flipH="1">
                <a:off x="-789720" y="2073723"/>
                <a:ext cx="3436931" cy="994173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softEdge rad="4191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255666" y="1"/>
              <a:ext cx="5207026" cy="6857999"/>
              <a:chOff x="437356" y="0"/>
              <a:chExt cx="5448300" cy="6666346"/>
            </a:xfrm>
            <a:solidFill>
              <a:schemeClr val="bg1"/>
            </a:solidFill>
          </p:grpSpPr>
          <p:sp>
            <p:nvSpPr>
              <p:cNvPr id="25" name="Freeform 24"/>
              <p:cNvSpPr/>
              <p:nvPr/>
            </p:nvSpPr>
            <p:spPr>
              <a:xfrm flipH="1">
                <a:off x="437356" y="1549259"/>
                <a:ext cx="5448300" cy="3568700"/>
              </a:xfrm>
              <a:custGeom>
                <a:avLst/>
                <a:gdLst>
                  <a:gd name="connsiteX0" fmla="*/ 5448300 w 5448300"/>
                  <a:gd name="connsiteY0" fmla="*/ 0 h 3568700"/>
                  <a:gd name="connsiteX1" fmla="*/ 3677368 w 5448300"/>
                  <a:gd name="connsiteY1" fmla="*/ 0 h 3568700"/>
                  <a:gd name="connsiteX2" fmla="*/ 1770932 w 5448300"/>
                  <a:gd name="connsiteY2" fmla="*/ 0 h 3568700"/>
                  <a:gd name="connsiteX3" fmla="*/ 0 w 5448300"/>
                  <a:gd name="connsiteY3" fmla="*/ 0 h 3568700"/>
                  <a:gd name="connsiteX4" fmla="*/ 885466 w 5448300"/>
                  <a:gd name="connsiteY4" fmla="*/ 1784350 h 3568700"/>
                  <a:gd name="connsiteX5" fmla="*/ 0 w 5448300"/>
                  <a:gd name="connsiteY5" fmla="*/ 3568700 h 3568700"/>
                  <a:gd name="connsiteX6" fmla="*/ 1770932 w 5448300"/>
                  <a:gd name="connsiteY6" fmla="*/ 3568700 h 3568700"/>
                  <a:gd name="connsiteX7" fmla="*/ 3677368 w 5448300"/>
                  <a:gd name="connsiteY7" fmla="*/ 3568700 h 3568700"/>
                  <a:gd name="connsiteX8" fmla="*/ 5448300 w 5448300"/>
                  <a:gd name="connsiteY8" fmla="*/ 3568700 h 3568700"/>
                  <a:gd name="connsiteX9" fmla="*/ 4562834 w 5448300"/>
                  <a:gd name="connsiteY9" fmla="*/ 1784350 h 3568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448300" h="3568700">
                    <a:moveTo>
                      <a:pt x="5448300" y="0"/>
                    </a:moveTo>
                    <a:lnTo>
                      <a:pt x="3677368" y="0"/>
                    </a:lnTo>
                    <a:lnTo>
                      <a:pt x="1770932" y="0"/>
                    </a:lnTo>
                    <a:lnTo>
                      <a:pt x="0" y="0"/>
                    </a:lnTo>
                    <a:lnTo>
                      <a:pt x="885466" y="1784350"/>
                    </a:lnTo>
                    <a:lnTo>
                      <a:pt x="0" y="3568700"/>
                    </a:lnTo>
                    <a:lnTo>
                      <a:pt x="1770932" y="3568700"/>
                    </a:lnTo>
                    <a:lnTo>
                      <a:pt x="3677368" y="3568700"/>
                    </a:lnTo>
                    <a:lnTo>
                      <a:pt x="5448300" y="3568700"/>
                    </a:lnTo>
                    <a:lnTo>
                      <a:pt x="4562834" y="178435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1"/>
              </a:p>
            </p:txBody>
          </p:sp>
          <p:sp>
            <p:nvSpPr>
              <p:cNvPr id="26" name="Freeform 25"/>
              <p:cNvSpPr/>
              <p:nvPr/>
            </p:nvSpPr>
            <p:spPr>
              <a:xfrm flipH="1">
                <a:off x="437356" y="1549259"/>
                <a:ext cx="5448300" cy="3568700"/>
              </a:xfrm>
              <a:custGeom>
                <a:avLst/>
                <a:gdLst>
                  <a:gd name="connsiteX0" fmla="*/ 5448300 w 5448300"/>
                  <a:gd name="connsiteY0" fmla="*/ 0 h 3568700"/>
                  <a:gd name="connsiteX1" fmla="*/ 3677368 w 5448300"/>
                  <a:gd name="connsiteY1" fmla="*/ 0 h 3568700"/>
                  <a:gd name="connsiteX2" fmla="*/ 1770932 w 5448300"/>
                  <a:gd name="connsiteY2" fmla="*/ 0 h 3568700"/>
                  <a:gd name="connsiteX3" fmla="*/ 0 w 5448300"/>
                  <a:gd name="connsiteY3" fmla="*/ 0 h 3568700"/>
                  <a:gd name="connsiteX4" fmla="*/ 885466 w 5448300"/>
                  <a:gd name="connsiteY4" fmla="*/ 1784350 h 3568700"/>
                  <a:gd name="connsiteX5" fmla="*/ 0 w 5448300"/>
                  <a:gd name="connsiteY5" fmla="*/ 3568700 h 3568700"/>
                  <a:gd name="connsiteX6" fmla="*/ 1770932 w 5448300"/>
                  <a:gd name="connsiteY6" fmla="*/ 3568700 h 3568700"/>
                  <a:gd name="connsiteX7" fmla="*/ 3677368 w 5448300"/>
                  <a:gd name="connsiteY7" fmla="*/ 3568700 h 3568700"/>
                  <a:gd name="connsiteX8" fmla="*/ 5448300 w 5448300"/>
                  <a:gd name="connsiteY8" fmla="*/ 3568700 h 3568700"/>
                  <a:gd name="connsiteX9" fmla="*/ 4562834 w 5448300"/>
                  <a:gd name="connsiteY9" fmla="*/ 1784350 h 3568700"/>
                  <a:gd name="connsiteX0" fmla="*/ 5448300 w 5448300"/>
                  <a:gd name="connsiteY0" fmla="*/ 0 h 3568700"/>
                  <a:gd name="connsiteX1" fmla="*/ 3677368 w 5448300"/>
                  <a:gd name="connsiteY1" fmla="*/ 0 h 3568700"/>
                  <a:gd name="connsiteX2" fmla="*/ 1770932 w 5448300"/>
                  <a:gd name="connsiteY2" fmla="*/ 0 h 3568700"/>
                  <a:gd name="connsiteX3" fmla="*/ 0 w 5448300"/>
                  <a:gd name="connsiteY3" fmla="*/ 0 h 3568700"/>
                  <a:gd name="connsiteX4" fmla="*/ 885466 w 5448300"/>
                  <a:gd name="connsiteY4" fmla="*/ 1784350 h 3568700"/>
                  <a:gd name="connsiteX5" fmla="*/ 0 w 5448300"/>
                  <a:gd name="connsiteY5" fmla="*/ 3568700 h 3568700"/>
                  <a:gd name="connsiteX6" fmla="*/ 1770932 w 5448300"/>
                  <a:gd name="connsiteY6" fmla="*/ 3568700 h 3568700"/>
                  <a:gd name="connsiteX7" fmla="*/ 3677368 w 5448300"/>
                  <a:gd name="connsiteY7" fmla="*/ 3568700 h 3568700"/>
                  <a:gd name="connsiteX8" fmla="*/ 4562834 w 5448300"/>
                  <a:gd name="connsiteY8" fmla="*/ 1784350 h 3568700"/>
                  <a:gd name="connsiteX9" fmla="*/ 5448300 w 5448300"/>
                  <a:gd name="connsiteY9" fmla="*/ 0 h 3568700"/>
                  <a:gd name="connsiteX0" fmla="*/ 5448300 w 5448300"/>
                  <a:gd name="connsiteY0" fmla="*/ 0 h 3568700"/>
                  <a:gd name="connsiteX1" fmla="*/ 3677368 w 5448300"/>
                  <a:gd name="connsiteY1" fmla="*/ 0 h 3568700"/>
                  <a:gd name="connsiteX2" fmla="*/ 1770932 w 5448300"/>
                  <a:gd name="connsiteY2" fmla="*/ 0 h 3568700"/>
                  <a:gd name="connsiteX3" fmla="*/ 885466 w 5448300"/>
                  <a:gd name="connsiteY3" fmla="*/ 1784350 h 3568700"/>
                  <a:gd name="connsiteX4" fmla="*/ 0 w 5448300"/>
                  <a:gd name="connsiteY4" fmla="*/ 3568700 h 3568700"/>
                  <a:gd name="connsiteX5" fmla="*/ 1770932 w 5448300"/>
                  <a:gd name="connsiteY5" fmla="*/ 3568700 h 3568700"/>
                  <a:gd name="connsiteX6" fmla="*/ 3677368 w 5448300"/>
                  <a:gd name="connsiteY6" fmla="*/ 3568700 h 3568700"/>
                  <a:gd name="connsiteX7" fmla="*/ 4562834 w 5448300"/>
                  <a:gd name="connsiteY7" fmla="*/ 1784350 h 3568700"/>
                  <a:gd name="connsiteX8" fmla="*/ 5448300 w 5448300"/>
                  <a:gd name="connsiteY8" fmla="*/ 0 h 3568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448300" h="3568700">
                    <a:moveTo>
                      <a:pt x="5448300" y="0"/>
                    </a:moveTo>
                    <a:lnTo>
                      <a:pt x="3677368" y="0"/>
                    </a:lnTo>
                    <a:lnTo>
                      <a:pt x="1770932" y="0"/>
                    </a:lnTo>
                    <a:lnTo>
                      <a:pt x="885466" y="1784350"/>
                    </a:lnTo>
                    <a:lnTo>
                      <a:pt x="0" y="3568700"/>
                    </a:lnTo>
                    <a:lnTo>
                      <a:pt x="1770932" y="3568700"/>
                    </a:lnTo>
                    <a:lnTo>
                      <a:pt x="3677368" y="3568700"/>
                    </a:lnTo>
                    <a:lnTo>
                      <a:pt x="4562834" y="1784350"/>
                    </a:lnTo>
                    <a:lnTo>
                      <a:pt x="544830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1"/>
              </a:p>
            </p:txBody>
          </p:sp>
          <p:sp>
            <p:nvSpPr>
              <p:cNvPr id="27" name="Trapezoid 26"/>
              <p:cNvSpPr/>
              <p:nvPr/>
            </p:nvSpPr>
            <p:spPr>
              <a:xfrm>
                <a:off x="437356" y="0"/>
                <a:ext cx="5448300" cy="1549259"/>
              </a:xfrm>
              <a:prstGeom prst="trapezoid">
                <a:avLst>
                  <a:gd name="adj" fmla="val 65044"/>
                </a:avLst>
              </a:prstGeom>
              <a:grpFill/>
              <a:ln>
                <a:noFill/>
              </a:ln>
              <a:effectLst>
                <a:reflection blurRad="6350" stA="50000" endA="300" endPos="55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1"/>
              </a:p>
            </p:txBody>
          </p:sp>
          <p:sp>
            <p:nvSpPr>
              <p:cNvPr id="28" name="Trapezoid 27"/>
              <p:cNvSpPr/>
              <p:nvPr/>
            </p:nvSpPr>
            <p:spPr>
              <a:xfrm flipV="1">
                <a:off x="437356" y="5117087"/>
                <a:ext cx="5448300" cy="1549259"/>
              </a:xfrm>
              <a:prstGeom prst="trapezoid">
                <a:avLst>
                  <a:gd name="adj" fmla="val 65044"/>
                </a:avLst>
              </a:prstGeom>
              <a:grpFill/>
              <a:ln>
                <a:noFill/>
              </a:ln>
              <a:effectLst>
                <a:reflection blurRad="6350" stA="50000" endA="300" endPos="55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1"/>
              </a:p>
            </p:txBody>
          </p:sp>
        </p:grpSp>
        <p:sp>
          <p:nvSpPr>
            <p:cNvPr id="11" name="Oval 10"/>
            <p:cNvSpPr/>
            <p:nvPr/>
          </p:nvSpPr>
          <p:spPr>
            <a:xfrm rot="18027963" flipH="1">
              <a:off x="3295005" y="5859204"/>
              <a:ext cx="3436931" cy="994173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softEdge rad="419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2" name="Oval 11"/>
            <p:cNvSpPr/>
            <p:nvPr/>
          </p:nvSpPr>
          <p:spPr>
            <a:xfrm rot="14672666" flipH="1">
              <a:off x="3553927" y="3946125"/>
              <a:ext cx="3436931" cy="994173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softEdge rad="419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3" name="Oval 12"/>
            <p:cNvSpPr/>
            <p:nvPr/>
          </p:nvSpPr>
          <p:spPr>
            <a:xfrm rot="17613583" flipH="1">
              <a:off x="3496076" y="2073723"/>
              <a:ext cx="3436931" cy="994173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softEdge rad="419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619578" y="1"/>
              <a:ext cx="5207026" cy="6857999"/>
              <a:chOff x="437356" y="0"/>
              <a:chExt cx="5448300" cy="6666346"/>
            </a:xfrm>
            <a:solidFill>
              <a:schemeClr val="bg1"/>
            </a:solidFill>
          </p:grpSpPr>
          <p:sp>
            <p:nvSpPr>
              <p:cNvPr id="21" name="Freeform 20"/>
              <p:cNvSpPr/>
              <p:nvPr/>
            </p:nvSpPr>
            <p:spPr>
              <a:xfrm flipH="1">
                <a:off x="437356" y="1549259"/>
                <a:ext cx="5448300" cy="3568700"/>
              </a:xfrm>
              <a:custGeom>
                <a:avLst/>
                <a:gdLst>
                  <a:gd name="connsiteX0" fmla="*/ 5448300 w 5448300"/>
                  <a:gd name="connsiteY0" fmla="*/ 0 h 3568700"/>
                  <a:gd name="connsiteX1" fmla="*/ 3677368 w 5448300"/>
                  <a:gd name="connsiteY1" fmla="*/ 0 h 3568700"/>
                  <a:gd name="connsiteX2" fmla="*/ 1770932 w 5448300"/>
                  <a:gd name="connsiteY2" fmla="*/ 0 h 3568700"/>
                  <a:gd name="connsiteX3" fmla="*/ 0 w 5448300"/>
                  <a:gd name="connsiteY3" fmla="*/ 0 h 3568700"/>
                  <a:gd name="connsiteX4" fmla="*/ 885466 w 5448300"/>
                  <a:gd name="connsiteY4" fmla="*/ 1784350 h 3568700"/>
                  <a:gd name="connsiteX5" fmla="*/ 0 w 5448300"/>
                  <a:gd name="connsiteY5" fmla="*/ 3568700 h 3568700"/>
                  <a:gd name="connsiteX6" fmla="*/ 1770932 w 5448300"/>
                  <a:gd name="connsiteY6" fmla="*/ 3568700 h 3568700"/>
                  <a:gd name="connsiteX7" fmla="*/ 3677368 w 5448300"/>
                  <a:gd name="connsiteY7" fmla="*/ 3568700 h 3568700"/>
                  <a:gd name="connsiteX8" fmla="*/ 5448300 w 5448300"/>
                  <a:gd name="connsiteY8" fmla="*/ 3568700 h 3568700"/>
                  <a:gd name="connsiteX9" fmla="*/ 4562834 w 5448300"/>
                  <a:gd name="connsiteY9" fmla="*/ 1784350 h 3568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448300" h="3568700">
                    <a:moveTo>
                      <a:pt x="5448300" y="0"/>
                    </a:moveTo>
                    <a:lnTo>
                      <a:pt x="3677368" y="0"/>
                    </a:lnTo>
                    <a:lnTo>
                      <a:pt x="1770932" y="0"/>
                    </a:lnTo>
                    <a:lnTo>
                      <a:pt x="0" y="0"/>
                    </a:lnTo>
                    <a:lnTo>
                      <a:pt x="885466" y="1784350"/>
                    </a:lnTo>
                    <a:lnTo>
                      <a:pt x="0" y="3568700"/>
                    </a:lnTo>
                    <a:lnTo>
                      <a:pt x="1770932" y="3568700"/>
                    </a:lnTo>
                    <a:lnTo>
                      <a:pt x="3677368" y="3568700"/>
                    </a:lnTo>
                    <a:lnTo>
                      <a:pt x="5448300" y="3568700"/>
                    </a:lnTo>
                    <a:lnTo>
                      <a:pt x="4562834" y="178435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1"/>
              </a:p>
            </p:txBody>
          </p:sp>
          <p:sp>
            <p:nvSpPr>
              <p:cNvPr id="22" name="Freeform 21"/>
              <p:cNvSpPr/>
              <p:nvPr/>
            </p:nvSpPr>
            <p:spPr>
              <a:xfrm flipH="1">
                <a:off x="437356" y="1549259"/>
                <a:ext cx="5448300" cy="3568700"/>
              </a:xfrm>
              <a:custGeom>
                <a:avLst/>
                <a:gdLst>
                  <a:gd name="connsiteX0" fmla="*/ 5448300 w 5448300"/>
                  <a:gd name="connsiteY0" fmla="*/ 0 h 3568700"/>
                  <a:gd name="connsiteX1" fmla="*/ 3677368 w 5448300"/>
                  <a:gd name="connsiteY1" fmla="*/ 0 h 3568700"/>
                  <a:gd name="connsiteX2" fmla="*/ 1770932 w 5448300"/>
                  <a:gd name="connsiteY2" fmla="*/ 0 h 3568700"/>
                  <a:gd name="connsiteX3" fmla="*/ 0 w 5448300"/>
                  <a:gd name="connsiteY3" fmla="*/ 0 h 3568700"/>
                  <a:gd name="connsiteX4" fmla="*/ 885466 w 5448300"/>
                  <a:gd name="connsiteY4" fmla="*/ 1784350 h 3568700"/>
                  <a:gd name="connsiteX5" fmla="*/ 0 w 5448300"/>
                  <a:gd name="connsiteY5" fmla="*/ 3568700 h 3568700"/>
                  <a:gd name="connsiteX6" fmla="*/ 1770932 w 5448300"/>
                  <a:gd name="connsiteY6" fmla="*/ 3568700 h 3568700"/>
                  <a:gd name="connsiteX7" fmla="*/ 3677368 w 5448300"/>
                  <a:gd name="connsiteY7" fmla="*/ 3568700 h 3568700"/>
                  <a:gd name="connsiteX8" fmla="*/ 5448300 w 5448300"/>
                  <a:gd name="connsiteY8" fmla="*/ 3568700 h 3568700"/>
                  <a:gd name="connsiteX9" fmla="*/ 4562834 w 5448300"/>
                  <a:gd name="connsiteY9" fmla="*/ 1784350 h 3568700"/>
                  <a:gd name="connsiteX0" fmla="*/ 5448300 w 5448300"/>
                  <a:gd name="connsiteY0" fmla="*/ 0 h 3568700"/>
                  <a:gd name="connsiteX1" fmla="*/ 3677368 w 5448300"/>
                  <a:gd name="connsiteY1" fmla="*/ 0 h 3568700"/>
                  <a:gd name="connsiteX2" fmla="*/ 1770932 w 5448300"/>
                  <a:gd name="connsiteY2" fmla="*/ 0 h 3568700"/>
                  <a:gd name="connsiteX3" fmla="*/ 0 w 5448300"/>
                  <a:gd name="connsiteY3" fmla="*/ 0 h 3568700"/>
                  <a:gd name="connsiteX4" fmla="*/ 885466 w 5448300"/>
                  <a:gd name="connsiteY4" fmla="*/ 1784350 h 3568700"/>
                  <a:gd name="connsiteX5" fmla="*/ 0 w 5448300"/>
                  <a:gd name="connsiteY5" fmla="*/ 3568700 h 3568700"/>
                  <a:gd name="connsiteX6" fmla="*/ 1770932 w 5448300"/>
                  <a:gd name="connsiteY6" fmla="*/ 3568700 h 3568700"/>
                  <a:gd name="connsiteX7" fmla="*/ 3677368 w 5448300"/>
                  <a:gd name="connsiteY7" fmla="*/ 3568700 h 3568700"/>
                  <a:gd name="connsiteX8" fmla="*/ 4562834 w 5448300"/>
                  <a:gd name="connsiteY8" fmla="*/ 1784350 h 3568700"/>
                  <a:gd name="connsiteX9" fmla="*/ 5448300 w 5448300"/>
                  <a:gd name="connsiteY9" fmla="*/ 0 h 3568700"/>
                  <a:gd name="connsiteX0" fmla="*/ 5448300 w 5448300"/>
                  <a:gd name="connsiteY0" fmla="*/ 0 h 3568700"/>
                  <a:gd name="connsiteX1" fmla="*/ 3677368 w 5448300"/>
                  <a:gd name="connsiteY1" fmla="*/ 0 h 3568700"/>
                  <a:gd name="connsiteX2" fmla="*/ 1770932 w 5448300"/>
                  <a:gd name="connsiteY2" fmla="*/ 0 h 3568700"/>
                  <a:gd name="connsiteX3" fmla="*/ 885466 w 5448300"/>
                  <a:gd name="connsiteY3" fmla="*/ 1784350 h 3568700"/>
                  <a:gd name="connsiteX4" fmla="*/ 0 w 5448300"/>
                  <a:gd name="connsiteY4" fmla="*/ 3568700 h 3568700"/>
                  <a:gd name="connsiteX5" fmla="*/ 1770932 w 5448300"/>
                  <a:gd name="connsiteY5" fmla="*/ 3568700 h 3568700"/>
                  <a:gd name="connsiteX6" fmla="*/ 3677368 w 5448300"/>
                  <a:gd name="connsiteY6" fmla="*/ 3568700 h 3568700"/>
                  <a:gd name="connsiteX7" fmla="*/ 4562834 w 5448300"/>
                  <a:gd name="connsiteY7" fmla="*/ 1784350 h 3568700"/>
                  <a:gd name="connsiteX8" fmla="*/ 5448300 w 5448300"/>
                  <a:gd name="connsiteY8" fmla="*/ 0 h 3568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448300" h="3568700">
                    <a:moveTo>
                      <a:pt x="5448300" y="0"/>
                    </a:moveTo>
                    <a:lnTo>
                      <a:pt x="3677368" y="0"/>
                    </a:lnTo>
                    <a:lnTo>
                      <a:pt x="1770932" y="0"/>
                    </a:lnTo>
                    <a:lnTo>
                      <a:pt x="885466" y="1784350"/>
                    </a:lnTo>
                    <a:lnTo>
                      <a:pt x="0" y="3568700"/>
                    </a:lnTo>
                    <a:lnTo>
                      <a:pt x="1770932" y="3568700"/>
                    </a:lnTo>
                    <a:lnTo>
                      <a:pt x="3677368" y="3568700"/>
                    </a:lnTo>
                    <a:lnTo>
                      <a:pt x="4562834" y="1784350"/>
                    </a:lnTo>
                    <a:lnTo>
                      <a:pt x="544830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1"/>
              </a:p>
            </p:txBody>
          </p:sp>
          <p:sp>
            <p:nvSpPr>
              <p:cNvPr id="23" name="Trapezoid 22"/>
              <p:cNvSpPr/>
              <p:nvPr/>
            </p:nvSpPr>
            <p:spPr>
              <a:xfrm>
                <a:off x="437356" y="0"/>
                <a:ext cx="5448300" cy="1549259"/>
              </a:xfrm>
              <a:prstGeom prst="trapezoid">
                <a:avLst>
                  <a:gd name="adj" fmla="val 65044"/>
                </a:avLst>
              </a:prstGeom>
              <a:grpFill/>
              <a:ln>
                <a:noFill/>
              </a:ln>
              <a:effectLst>
                <a:reflection blurRad="6350" stA="50000" endA="300" endPos="55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1"/>
              </a:p>
            </p:txBody>
          </p:sp>
          <p:sp>
            <p:nvSpPr>
              <p:cNvPr id="24" name="Trapezoid 23"/>
              <p:cNvSpPr/>
              <p:nvPr/>
            </p:nvSpPr>
            <p:spPr>
              <a:xfrm flipV="1">
                <a:off x="437356" y="5117087"/>
                <a:ext cx="5448300" cy="1549259"/>
              </a:xfrm>
              <a:prstGeom prst="trapezoid">
                <a:avLst>
                  <a:gd name="adj" fmla="val 65044"/>
                </a:avLst>
              </a:prstGeom>
              <a:grpFill/>
              <a:ln>
                <a:noFill/>
              </a:ln>
              <a:effectLst>
                <a:reflection blurRad="6350" stA="50000" endA="300" endPos="55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1"/>
              </a:p>
            </p:txBody>
          </p:sp>
        </p:grpSp>
      </p:grpSp>
      <p:sp>
        <p:nvSpPr>
          <p:cNvPr id="15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739562" y="1605281"/>
            <a:ext cx="5280239" cy="3658920"/>
          </a:xfrm>
          <a:custGeom>
            <a:avLst/>
            <a:gdLst>
              <a:gd name="connsiteX0" fmla="*/ 0 w 5448300"/>
              <a:gd name="connsiteY0" fmla="*/ 0 h 3568700"/>
              <a:gd name="connsiteX1" fmla="*/ 5448300 w 5448300"/>
              <a:gd name="connsiteY1" fmla="*/ 0 h 3568700"/>
              <a:gd name="connsiteX2" fmla="*/ 5448300 w 5448300"/>
              <a:gd name="connsiteY2" fmla="*/ 2283 h 3568700"/>
              <a:gd name="connsiteX3" fmla="*/ 4535070 w 5448300"/>
              <a:gd name="connsiteY3" fmla="*/ 1784350 h 3568700"/>
              <a:gd name="connsiteX4" fmla="*/ 5448300 w 5448300"/>
              <a:gd name="connsiteY4" fmla="*/ 3566417 h 3568700"/>
              <a:gd name="connsiteX5" fmla="*/ 5448300 w 5448300"/>
              <a:gd name="connsiteY5" fmla="*/ 3568700 h 3568700"/>
              <a:gd name="connsiteX6" fmla="*/ 0 w 5448300"/>
              <a:gd name="connsiteY6" fmla="*/ 3568700 h 3568700"/>
              <a:gd name="connsiteX7" fmla="*/ 0 w 5448300"/>
              <a:gd name="connsiteY7" fmla="*/ 3566417 h 3568700"/>
              <a:gd name="connsiteX8" fmla="*/ 913230 w 5448300"/>
              <a:gd name="connsiteY8" fmla="*/ 1784350 h 3568700"/>
              <a:gd name="connsiteX9" fmla="*/ 0 w 5448300"/>
              <a:gd name="connsiteY9" fmla="*/ 2283 h 356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448300" h="3568700">
                <a:moveTo>
                  <a:pt x="0" y="0"/>
                </a:moveTo>
                <a:lnTo>
                  <a:pt x="5448300" y="0"/>
                </a:lnTo>
                <a:lnTo>
                  <a:pt x="5448300" y="2283"/>
                </a:lnTo>
                <a:lnTo>
                  <a:pt x="4535070" y="1784350"/>
                </a:lnTo>
                <a:lnTo>
                  <a:pt x="5448300" y="3566417"/>
                </a:lnTo>
                <a:lnTo>
                  <a:pt x="5448300" y="3568700"/>
                </a:lnTo>
                <a:lnTo>
                  <a:pt x="0" y="3568700"/>
                </a:lnTo>
                <a:lnTo>
                  <a:pt x="0" y="3566417"/>
                </a:lnTo>
                <a:lnTo>
                  <a:pt x="913230" y="1784350"/>
                </a:lnTo>
                <a:lnTo>
                  <a:pt x="0" y="228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35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A8FF-3CF1-4C18-9D43-605D02173134}" type="datetime1">
              <a:rPr lang="en-US" smtClean="0"/>
              <a:t>8/20/2018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739562" y="0"/>
            <a:ext cx="5280239" cy="1604384"/>
          </a:xfrm>
          <a:prstGeom prst="trapezoid">
            <a:avLst>
              <a:gd name="adj" fmla="val 66954"/>
            </a:avLst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35" name="Picture Placeholder 34"/>
          <p:cNvSpPr>
            <a:spLocks noGrp="1"/>
          </p:cNvSpPr>
          <p:nvPr>
            <p:ph type="pic" sz="quarter" idx="16"/>
          </p:nvPr>
        </p:nvSpPr>
        <p:spPr>
          <a:xfrm>
            <a:off x="739562" y="5271486"/>
            <a:ext cx="5280239" cy="1607429"/>
          </a:xfrm>
          <a:custGeom>
            <a:avLst/>
            <a:gdLst>
              <a:gd name="connsiteX0" fmla="*/ 0 w 5280238"/>
              <a:gd name="connsiteY0" fmla="*/ 0 h 1607429"/>
              <a:gd name="connsiteX1" fmla="*/ 5280238 w 5280238"/>
              <a:gd name="connsiteY1" fmla="*/ 0 h 1607429"/>
              <a:gd name="connsiteX2" fmla="*/ 4206079 w 5280238"/>
              <a:gd name="connsiteY2" fmla="*/ 1590718 h 1607429"/>
              <a:gd name="connsiteX3" fmla="*/ 4193758 w 5280238"/>
              <a:gd name="connsiteY3" fmla="*/ 1607429 h 1607429"/>
              <a:gd name="connsiteX4" fmla="*/ 1073481 w 5280238"/>
              <a:gd name="connsiteY4" fmla="*/ 1607429 h 1607429"/>
              <a:gd name="connsiteX5" fmla="*/ 1035920 w 5280238"/>
              <a:gd name="connsiteY5" fmla="*/ 1553302 h 1607429"/>
              <a:gd name="connsiteX6" fmla="*/ 0 w 5280238"/>
              <a:gd name="connsiteY6" fmla="*/ 0 h 1607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80238" h="1607429">
                <a:moveTo>
                  <a:pt x="0" y="0"/>
                </a:moveTo>
                <a:lnTo>
                  <a:pt x="5280238" y="0"/>
                </a:lnTo>
                <a:cubicBezTo>
                  <a:pt x="4955198" y="479058"/>
                  <a:pt x="4366058" y="1367568"/>
                  <a:pt x="4206079" y="1590718"/>
                </a:cubicBezTo>
                <a:lnTo>
                  <a:pt x="4193758" y="1607429"/>
                </a:lnTo>
                <a:lnTo>
                  <a:pt x="1073481" y="1607429"/>
                </a:lnTo>
                <a:lnTo>
                  <a:pt x="1035920" y="1553302"/>
                </a:lnTo>
                <a:cubicBezTo>
                  <a:pt x="835557" y="1261430"/>
                  <a:pt x="301824" y="449999"/>
                  <a:pt x="0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33" name="TextBox 32"/>
          <p:cNvSpPr txBox="1"/>
          <p:nvPr userDrawn="1"/>
        </p:nvSpPr>
        <p:spPr>
          <a:xfrm>
            <a:off x="252934" y="65689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550902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 userDrawn="1"/>
        </p:nvGrpSpPr>
        <p:grpSpPr>
          <a:xfrm>
            <a:off x="4762431" y="1667656"/>
            <a:ext cx="6807549" cy="3136756"/>
            <a:chOff x="300079" y="3231488"/>
            <a:chExt cx="6095217" cy="2808532"/>
          </a:xfrm>
        </p:grpSpPr>
        <p:grpSp>
          <p:nvGrpSpPr>
            <p:cNvPr id="7" name="Group 6"/>
            <p:cNvGrpSpPr/>
            <p:nvPr/>
          </p:nvGrpSpPr>
          <p:grpSpPr>
            <a:xfrm>
              <a:off x="300079" y="3231488"/>
              <a:ext cx="6095217" cy="2808532"/>
              <a:chOff x="300079" y="3231488"/>
              <a:chExt cx="6095217" cy="2808532"/>
            </a:xfrm>
          </p:grpSpPr>
          <p:sp>
            <p:nvSpPr>
              <p:cNvPr id="9" name="Rectangle 544"/>
              <p:cNvSpPr/>
              <p:nvPr userDrawn="1"/>
            </p:nvSpPr>
            <p:spPr>
              <a:xfrm rot="21242220">
                <a:off x="300079" y="3659131"/>
                <a:ext cx="3200360" cy="2281006"/>
              </a:xfrm>
              <a:custGeom>
                <a:avLst/>
                <a:gdLst>
                  <a:gd name="connsiteX0" fmla="*/ 0 w 1869996"/>
                  <a:gd name="connsiteY0" fmla="*/ 0 h 1295526"/>
                  <a:gd name="connsiteX1" fmla="*/ 1869996 w 1869996"/>
                  <a:gd name="connsiteY1" fmla="*/ 0 h 1295526"/>
                  <a:gd name="connsiteX2" fmla="*/ 1869996 w 1869996"/>
                  <a:gd name="connsiteY2" fmla="*/ 1295526 h 1295526"/>
                  <a:gd name="connsiteX3" fmla="*/ 0 w 1869996"/>
                  <a:gd name="connsiteY3" fmla="*/ 1295526 h 1295526"/>
                  <a:gd name="connsiteX4" fmla="*/ 0 w 1869996"/>
                  <a:gd name="connsiteY4" fmla="*/ 0 h 1295526"/>
                  <a:gd name="connsiteX0" fmla="*/ 0 w 1925181"/>
                  <a:gd name="connsiteY0" fmla="*/ 0 h 1311685"/>
                  <a:gd name="connsiteX1" fmla="*/ 1869996 w 1925181"/>
                  <a:gd name="connsiteY1" fmla="*/ 0 h 1311685"/>
                  <a:gd name="connsiteX2" fmla="*/ 1925181 w 1925181"/>
                  <a:gd name="connsiteY2" fmla="*/ 1311685 h 1311685"/>
                  <a:gd name="connsiteX3" fmla="*/ 0 w 1925181"/>
                  <a:gd name="connsiteY3" fmla="*/ 1295526 h 1311685"/>
                  <a:gd name="connsiteX4" fmla="*/ 0 w 1925181"/>
                  <a:gd name="connsiteY4" fmla="*/ 0 h 1311685"/>
                  <a:gd name="connsiteX0" fmla="*/ 0 w 1925181"/>
                  <a:gd name="connsiteY0" fmla="*/ 0 h 1360215"/>
                  <a:gd name="connsiteX1" fmla="*/ 1869996 w 1925181"/>
                  <a:gd name="connsiteY1" fmla="*/ 0 h 1360215"/>
                  <a:gd name="connsiteX2" fmla="*/ 1925181 w 1925181"/>
                  <a:gd name="connsiteY2" fmla="*/ 1311685 h 1360215"/>
                  <a:gd name="connsiteX3" fmla="*/ 111120 w 1925181"/>
                  <a:gd name="connsiteY3" fmla="*/ 1360215 h 1360215"/>
                  <a:gd name="connsiteX4" fmla="*/ 0 w 1925181"/>
                  <a:gd name="connsiteY4" fmla="*/ 0 h 1360215"/>
                  <a:gd name="connsiteX0" fmla="*/ 0 w 1921529"/>
                  <a:gd name="connsiteY0" fmla="*/ 0 h 1369071"/>
                  <a:gd name="connsiteX1" fmla="*/ 1869996 w 1921529"/>
                  <a:gd name="connsiteY1" fmla="*/ 0 h 1369071"/>
                  <a:gd name="connsiteX2" fmla="*/ 1921529 w 1921529"/>
                  <a:gd name="connsiteY2" fmla="*/ 1369071 h 1369071"/>
                  <a:gd name="connsiteX3" fmla="*/ 111120 w 1921529"/>
                  <a:gd name="connsiteY3" fmla="*/ 1360215 h 1369071"/>
                  <a:gd name="connsiteX4" fmla="*/ 0 w 1921529"/>
                  <a:gd name="connsiteY4" fmla="*/ 0 h 1369071"/>
                  <a:gd name="connsiteX0" fmla="*/ 0 w 1921529"/>
                  <a:gd name="connsiteY0" fmla="*/ 0 h 1369071"/>
                  <a:gd name="connsiteX1" fmla="*/ 1814383 w 1921529"/>
                  <a:gd name="connsiteY1" fmla="*/ 52131 h 1369071"/>
                  <a:gd name="connsiteX2" fmla="*/ 1921529 w 1921529"/>
                  <a:gd name="connsiteY2" fmla="*/ 1369071 h 1369071"/>
                  <a:gd name="connsiteX3" fmla="*/ 111120 w 1921529"/>
                  <a:gd name="connsiteY3" fmla="*/ 1360215 h 1369071"/>
                  <a:gd name="connsiteX4" fmla="*/ 0 w 1921529"/>
                  <a:gd name="connsiteY4" fmla="*/ 0 h 13690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1529" h="1369071">
                    <a:moveTo>
                      <a:pt x="0" y="0"/>
                    </a:moveTo>
                    <a:lnTo>
                      <a:pt x="1814383" y="52131"/>
                    </a:lnTo>
                    <a:lnTo>
                      <a:pt x="1921529" y="1369071"/>
                    </a:lnTo>
                    <a:lnTo>
                      <a:pt x="111120" y="136021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0000"/>
                  <a:lumOff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351"/>
              </a:p>
            </p:txBody>
          </p:sp>
          <p:sp>
            <p:nvSpPr>
              <p:cNvPr id="10" name="Rectangle 544"/>
              <p:cNvSpPr/>
              <p:nvPr userDrawn="1"/>
            </p:nvSpPr>
            <p:spPr>
              <a:xfrm rot="21001137">
                <a:off x="3194936" y="3271222"/>
                <a:ext cx="3200360" cy="2281006"/>
              </a:xfrm>
              <a:custGeom>
                <a:avLst/>
                <a:gdLst>
                  <a:gd name="connsiteX0" fmla="*/ 0 w 1869996"/>
                  <a:gd name="connsiteY0" fmla="*/ 0 h 1295526"/>
                  <a:gd name="connsiteX1" fmla="*/ 1869996 w 1869996"/>
                  <a:gd name="connsiteY1" fmla="*/ 0 h 1295526"/>
                  <a:gd name="connsiteX2" fmla="*/ 1869996 w 1869996"/>
                  <a:gd name="connsiteY2" fmla="*/ 1295526 h 1295526"/>
                  <a:gd name="connsiteX3" fmla="*/ 0 w 1869996"/>
                  <a:gd name="connsiteY3" fmla="*/ 1295526 h 1295526"/>
                  <a:gd name="connsiteX4" fmla="*/ 0 w 1869996"/>
                  <a:gd name="connsiteY4" fmla="*/ 0 h 1295526"/>
                  <a:gd name="connsiteX0" fmla="*/ 0 w 1925181"/>
                  <a:gd name="connsiteY0" fmla="*/ 0 h 1311685"/>
                  <a:gd name="connsiteX1" fmla="*/ 1869996 w 1925181"/>
                  <a:gd name="connsiteY1" fmla="*/ 0 h 1311685"/>
                  <a:gd name="connsiteX2" fmla="*/ 1925181 w 1925181"/>
                  <a:gd name="connsiteY2" fmla="*/ 1311685 h 1311685"/>
                  <a:gd name="connsiteX3" fmla="*/ 0 w 1925181"/>
                  <a:gd name="connsiteY3" fmla="*/ 1295526 h 1311685"/>
                  <a:gd name="connsiteX4" fmla="*/ 0 w 1925181"/>
                  <a:gd name="connsiteY4" fmla="*/ 0 h 1311685"/>
                  <a:gd name="connsiteX0" fmla="*/ 0 w 1925181"/>
                  <a:gd name="connsiteY0" fmla="*/ 0 h 1360215"/>
                  <a:gd name="connsiteX1" fmla="*/ 1869996 w 1925181"/>
                  <a:gd name="connsiteY1" fmla="*/ 0 h 1360215"/>
                  <a:gd name="connsiteX2" fmla="*/ 1925181 w 1925181"/>
                  <a:gd name="connsiteY2" fmla="*/ 1311685 h 1360215"/>
                  <a:gd name="connsiteX3" fmla="*/ 111120 w 1925181"/>
                  <a:gd name="connsiteY3" fmla="*/ 1360215 h 1360215"/>
                  <a:gd name="connsiteX4" fmla="*/ 0 w 1925181"/>
                  <a:gd name="connsiteY4" fmla="*/ 0 h 1360215"/>
                  <a:gd name="connsiteX0" fmla="*/ 0 w 1921529"/>
                  <a:gd name="connsiteY0" fmla="*/ 0 h 1369071"/>
                  <a:gd name="connsiteX1" fmla="*/ 1869996 w 1921529"/>
                  <a:gd name="connsiteY1" fmla="*/ 0 h 1369071"/>
                  <a:gd name="connsiteX2" fmla="*/ 1921529 w 1921529"/>
                  <a:gd name="connsiteY2" fmla="*/ 1369071 h 1369071"/>
                  <a:gd name="connsiteX3" fmla="*/ 111120 w 1921529"/>
                  <a:gd name="connsiteY3" fmla="*/ 1360215 h 1369071"/>
                  <a:gd name="connsiteX4" fmla="*/ 0 w 1921529"/>
                  <a:gd name="connsiteY4" fmla="*/ 0 h 1369071"/>
                  <a:gd name="connsiteX0" fmla="*/ 0 w 1921529"/>
                  <a:gd name="connsiteY0" fmla="*/ 0 h 1369071"/>
                  <a:gd name="connsiteX1" fmla="*/ 1814383 w 1921529"/>
                  <a:gd name="connsiteY1" fmla="*/ 52131 h 1369071"/>
                  <a:gd name="connsiteX2" fmla="*/ 1921529 w 1921529"/>
                  <a:gd name="connsiteY2" fmla="*/ 1369071 h 1369071"/>
                  <a:gd name="connsiteX3" fmla="*/ 111120 w 1921529"/>
                  <a:gd name="connsiteY3" fmla="*/ 1360215 h 1369071"/>
                  <a:gd name="connsiteX4" fmla="*/ 0 w 1921529"/>
                  <a:gd name="connsiteY4" fmla="*/ 0 h 13690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1529" h="1369071">
                    <a:moveTo>
                      <a:pt x="0" y="0"/>
                    </a:moveTo>
                    <a:lnTo>
                      <a:pt x="1814383" y="52131"/>
                    </a:lnTo>
                    <a:lnTo>
                      <a:pt x="1921529" y="1369071"/>
                    </a:lnTo>
                    <a:lnTo>
                      <a:pt x="111120" y="136021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0000"/>
                  <a:lumOff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351"/>
              </a:p>
            </p:txBody>
          </p:sp>
          <p:sp>
            <p:nvSpPr>
              <p:cNvPr id="11" name="Rectangle 544"/>
              <p:cNvSpPr/>
              <p:nvPr/>
            </p:nvSpPr>
            <p:spPr>
              <a:xfrm rot="21001137">
                <a:off x="3012731" y="3231488"/>
                <a:ext cx="3150032" cy="2281006"/>
              </a:xfrm>
              <a:custGeom>
                <a:avLst/>
                <a:gdLst>
                  <a:gd name="connsiteX0" fmla="*/ 0 w 1869996"/>
                  <a:gd name="connsiteY0" fmla="*/ 0 h 1295526"/>
                  <a:gd name="connsiteX1" fmla="*/ 1869996 w 1869996"/>
                  <a:gd name="connsiteY1" fmla="*/ 0 h 1295526"/>
                  <a:gd name="connsiteX2" fmla="*/ 1869996 w 1869996"/>
                  <a:gd name="connsiteY2" fmla="*/ 1295526 h 1295526"/>
                  <a:gd name="connsiteX3" fmla="*/ 0 w 1869996"/>
                  <a:gd name="connsiteY3" fmla="*/ 1295526 h 1295526"/>
                  <a:gd name="connsiteX4" fmla="*/ 0 w 1869996"/>
                  <a:gd name="connsiteY4" fmla="*/ 0 h 1295526"/>
                  <a:gd name="connsiteX0" fmla="*/ 0 w 1925181"/>
                  <a:gd name="connsiteY0" fmla="*/ 0 h 1311685"/>
                  <a:gd name="connsiteX1" fmla="*/ 1869996 w 1925181"/>
                  <a:gd name="connsiteY1" fmla="*/ 0 h 1311685"/>
                  <a:gd name="connsiteX2" fmla="*/ 1925181 w 1925181"/>
                  <a:gd name="connsiteY2" fmla="*/ 1311685 h 1311685"/>
                  <a:gd name="connsiteX3" fmla="*/ 0 w 1925181"/>
                  <a:gd name="connsiteY3" fmla="*/ 1295526 h 1311685"/>
                  <a:gd name="connsiteX4" fmla="*/ 0 w 1925181"/>
                  <a:gd name="connsiteY4" fmla="*/ 0 h 1311685"/>
                  <a:gd name="connsiteX0" fmla="*/ 0 w 1925181"/>
                  <a:gd name="connsiteY0" fmla="*/ 0 h 1360215"/>
                  <a:gd name="connsiteX1" fmla="*/ 1869996 w 1925181"/>
                  <a:gd name="connsiteY1" fmla="*/ 0 h 1360215"/>
                  <a:gd name="connsiteX2" fmla="*/ 1925181 w 1925181"/>
                  <a:gd name="connsiteY2" fmla="*/ 1311685 h 1360215"/>
                  <a:gd name="connsiteX3" fmla="*/ 111120 w 1925181"/>
                  <a:gd name="connsiteY3" fmla="*/ 1360215 h 1360215"/>
                  <a:gd name="connsiteX4" fmla="*/ 0 w 1925181"/>
                  <a:gd name="connsiteY4" fmla="*/ 0 h 1360215"/>
                  <a:gd name="connsiteX0" fmla="*/ 0 w 1921529"/>
                  <a:gd name="connsiteY0" fmla="*/ 0 h 1369071"/>
                  <a:gd name="connsiteX1" fmla="*/ 1869996 w 1921529"/>
                  <a:gd name="connsiteY1" fmla="*/ 0 h 1369071"/>
                  <a:gd name="connsiteX2" fmla="*/ 1921529 w 1921529"/>
                  <a:gd name="connsiteY2" fmla="*/ 1369071 h 1369071"/>
                  <a:gd name="connsiteX3" fmla="*/ 111120 w 1921529"/>
                  <a:gd name="connsiteY3" fmla="*/ 1360215 h 1369071"/>
                  <a:gd name="connsiteX4" fmla="*/ 0 w 1921529"/>
                  <a:gd name="connsiteY4" fmla="*/ 0 h 1369071"/>
                  <a:gd name="connsiteX0" fmla="*/ 0 w 1921529"/>
                  <a:gd name="connsiteY0" fmla="*/ 0 h 1369071"/>
                  <a:gd name="connsiteX1" fmla="*/ 1814383 w 1921529"/>
                  <a:gd name="connsiteY1" fmla="*/ 52131 h 1369071"/>
                  <a:gd name="connsiteX2" fmla="*/ 1921529 w 1921529"/>
                  <a:gd name="connsiteY2" fmla="*/ 1369071 h 1369071"/>
                  <a:gd name="connsiteX3" fmla="*/ 111120 w 1921529"/>
                  <a:gd name="connsiteY3" fmla="*/ 1360215 h 1369071"/>
                  <a:gd name="connsiteX4" fmla="*/ 0 w 1921529"/>
                  <a:gd name="connsiteY4" fmla="*/ 0 h 13690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1529" h="1369071">
                    <a:moveTo>
                      <a:pt x="0" y="0"/>
                    </a:moveTo>
                    <a:lnTo>
                      <a:pt x="1814383" y="52131"/>
                    </a:lnTo>
                    <a:lnTo>
                      <a:pt x="1921529" y="1369071"/>
                    </a:lnTo>
                    <a:lnTo>
                      <a:pt x="111120" y="1360215"/>
                    </a:lnTo>
                    <a:lnTo>
                      <a:pt x="0" y="0"/>
                    </a:lnTo>
                    <a:close/>
                  </a:path>
                </a:pathLst>
              </a:custGeom>
              <a:pattFill prst="ltUpDiag">
                <a:fgClr>
                  <a:schemeClr val="accent1">
                    <a:lumMod val="50000"/>
                  </a:schemeClr>
                </a:fgClr>
                <a:bgClr>
                  <a:schemeClr val="tx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351"/>
              </a:p>
            </p:txBody>
          </p:sp>
          <p:sp>
            <p:nvSpPr>
              <p:cNvPr id="12" name="Rectangle 16"/>
              <p:cNvSpPr/>
              <p:nvPr/>
            </p:nvSpPr>
            <p:spPr>
              <a:xfrm>
                <a:off x="431626" y="3545261"/>
                <a:ext cx="2986788" cy="2494759"/>
              </a:xfrm>
              <a:custGeom>
                <a:avLst/>
                <a:gdLst>
                  <a:gd name="connsiteX0" fmla="*/ 0 w 2152912"/>
                  <a:gd name="connsiteY0" fmla="*/ 0 h 1946614"/>
                  <a:gd name="connsiteX1" fmla="*/ 2152912 w 2152912"/>
                  <a:gd name="connsiteY1" fmla="*/ 0 h 1946614"/>
                  <a:gd name="connsiteX2" fmla="*/ 2152912 w 2152912"/>
                  <a:gd name="connsiteY2" fmla="*/ 1946614 h 1946614"/>
                  <a:gd name="connsiteX3" fmla="*/ 0 w 2152912"/>
                  <a:gd name="connsiteY3" fmla="*/ 1946614 h 1946614"/>
                  <a:gd name="connsiteX4" fmla="*/ 0 w 2152912"/>
                  <a:gd name="connsiteY4" fmla="*/ 0 h 1946614"/>
                  <a:gd name="connsiteX0" fmla="*/ 0 w 2152912"/>
                  <a:gd name="connsiteY0" fmla="*/ 0 h 1946614"/>
                  <a:gd name="connsiteX1" fmla="*/ 1886212 w 2152912"/>
                  <a:gd name="connsiteY1" fmla="*/ 203200 h 1946614"/>
                  <a:gd name="connsiteX2" fmla="*/ 2152912 w 2152912"/>
                  <a:gd name="connsiteY2" fmla="*/ 1946614 h 1946614"/>
                  <a:gd name="connsiteX3" fmla="*/ 0 w 2152912"/>
                  <a:gd name="connsiteY3" fmla="*/ 1946614 h 1946614"/>
                  <a:gd name="connsiteX4" fmla="*/ 0 w 2152912"/>
                  <a:gd name="connsiteY4" fmla="*/ 0 h 1946614"/>
                  <a:gd name="connsiteX0" fmla="*/ 0 w 2305312"/>
                  <a:gd name="connsiteY0" fmla="*/ 114300 h 1743414"/>
                  <a:gd name="connsiteX1" fmla="*/ 2038612 w 2305312"/>
                  <a:gd name="connsiteY1" fmla="*/ 0 h 1743414"/>
                  <a:gd name="connsiteX2" fmla="*/ 2305312 w 2305312"/>
                  <a:gd name="connsiteY2" fmla="*/ 1743414 h 1743414"/>
                  <a:gd name="connsiteX3" fmla="*/ 152400 w 2305312"/>
                  <a:gd name="connsiteY3" fmla="*/ 1743414 h 1743414"/>
                  <a:gd name="connsiteX4" fmla="*/ 0 w 2305312"/>
                  <a:gd name="connsiteY4" fmla="*/ 114300 h 1743414"/>
                  <a:gd name="connsiteX0" fmla="*/ 0 w 2305312"/>
                  <a:gd name="connsiteY0" fmla="*/ 114300 h 1959314"/>
                  <a:gd name="connsiteX1" fmla="*/ 2038612 w 2305312"/>
                  <a:gd name="connsiteY1" fmla="*/ 0 h 1959314"/>
                  <a:gd name="connsiteX2" fmla="*/ 2305312 w 2305312"/>
                  <a:gd name="connsiteY2" fmla="*/ 1743414 h 1959314"/>
                  <a:gd name="connsiteX3" fmla="*/ 139700 w 2305312"/>
                  <a:gd name="connsiteY3" fmla="*/ 1959314 h 1959314"/>
                  <a:gd name="connsiteX4" fmla="*/ 0 w 2305312"/>
                  <a:gd name="connsiteY4" fmla="*/ 114300 h 1959314"/>
                  <a:gd name="connsiteX0" fmla="*/ 0 w 2203712"/>
                  <a:gd name="connsiteY0" fmla="*/ 114300 h 1959314"/>
                  <a:gd name="connsiteX1" fmla="*/ 2038612 w 2203712"/>
                  <a:gd name="connsiteY1" fmla="*/ 0 h 1959314"/>
                  <a:gd name="connsiteX2" fmla="*/ 2203712 w 2203712"/>
                  <a:gd name="connsiteY2" fmla="*/ 1718014 h 1959314"/>
                  <a:gd name="connsiteX3" fmla="*/ 139700 w 2203712"/>
                  <a:gd name="connsiteY3" fmla="*/ 1959314 h 1959314"/>
                  <a:gd name="connsiteX4" fmla="*/ 0 w 2203712"/>
                  <a:gd name="connsiteY4" fmla="*/ 114300 h 1959314"/>
                  <a:gd name="connsiteX0" fmla="*/ 0 w 2203712"/>
                  <a:gd name="connsiteY0" fmla="*/ 177800 h 2022814"/>
                  <a:gd name="connsiteX1" fmla="*/ 1886212 w 2203712"/>
                  <a:gd name="connsiteY1" fmla="*/ 0 h 2022814"/>
                  <a:gd name="connsiteX2" fmla="*/ 2203712 w 2203712"/>
                  <a:gd name="connsiteY2" fmla="*/ 1781514 h 2022814"/>
                  <a:gd name="connsiteX3" fmla="*/ 139700 w 2203712"/>
                  <a:gd name="connsiteY3" fmla="*/ 2022814 h 2022814"/>
                  <a:gd name="connsiteX4" fmla="*/ 0 w 2203712"/>
                  <a:gd name="connsiteY4" fmla="*/ 177800 h 2022814"/>
                  <a:gd name="connsiteX0" fmla="*/ 0 w 2203712"/>
                  <a:gd name="connsiteY0" fmla="*/ 38100 h 1883114"/>
                  <a:gd name="connsiteX1" fmla="*/ 1886212 w 2203712"/>
                  <a:gd name="connsiteY1" fmla="*/ 0 h 1883114"/>
                  <a:gd name="connsiteX2" fmla="*/ 2203712 w 2203712"/>
                  <a:gd name="connsiteY2" fmla="*/ 1641814 h 1883114"/>
                  <a:gd name="connsiteX3" fmla="*/ 139700 w 2203712"/>
                  <a:gd name="connsiteY3" fmla="*/ 1883114 h 1883114"/>
                  <a:gd name="connsiteX4" fmla="*/ 0 w 2203712"/>
                  <a:gd name="connsiteY4" fmla="*/ 38100 h 1883114"/>
                  <a:gd name="connsiteX0" fmla="*/ 0 w 2254512"/>
                  <a:gd name="connsiteY0" fmla="*/ 88900 h 1883114"/>
                  <a:gd name="connsiteX1" fmla="*/ 1937012 w 2254512"/>
                  <a:gd name="connsiteY1" fmla="*/ 0 h 1883114"/>
                  <a:gd name="connsiteX2" fmla="*/ 2254512 w 2254512"/>
                  <a:gd name="connsiteY2" fmla="*/ 1641814 h 1883114"/>
                  <a:gd name="connsiteX3" fmla="*/ 190500 w 2254512"/>
                  <a:gd name="connsiteY3" fmla="*/ 1883114 h 1883114"/>
                  <a:gd name="connsiteX4" fmla="*/ 0 w 2254512"/>
                  <a:gd name="connsiteY4" fmla="*/ 88900 h 1883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54512" h="1883114">
                    <a:moveTo>
                      <a:pt x="0" y="88900"/>
                    </a:moveTo>
                    <a:lnTo>
                      <a:pt x="1937012" y="0"/>
                    </a:lnTo>
                    <a:lnTo>
                      <a:pt x="2254512" y="1641814"/>
                    </a:lnTo>
                    <a:lnTo>
                      <a:pt x="190500" y="1883114"/>
                    </a:lnTo>
                    <a:lnTo>
                      <a:pt x="0" y="88900"/>
                    </a:lnTo>
                    <a:close/>
                  </a:path>
                </a:pathLst>
              </a:custGeom>
              <a:pattFill prst="ltUpDiag">
                <a:fgClr>
                  <a:schemeClr val="accent1">
                    <a:lumMod val="50000"/>
                  </a:schemeClr>
                </a:fgClr>
                <a:bgClr>
                  <a:schemeClr val="tx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1"/>
              </a:p>
            </p:txBody>
          </p:sp>
        </p:grpSp>
        <p:cxnSp>
          <p:nvCxnSpPr>
            <p:cNvPr id="8" name="Straight Connector 7"/>
            <p:cNvCxnSpPr/>
            <p:nvPr/>
          </p:nvCxnSpPr>
          <p:spPr>
            <a:xfrm>
              <a:off x="2883888" y="3457181"/>
              <a:ext cx="475806" cy="2212099"/>
            </a:xfrm>
            <a:prstGeom prst="line">
              <a:avLst/>
            </a:prstGeom>
            <a:ln w="12700">
              <a:solidFill>
                <a:srgbClr val="0D1015">
                  <a:alpha val="40000"/>
                </a:srgbClr>
              </a:solidFill>
            </a:ln>
            <a:effectLst>
              <a:outerShdw blurRad="203200" sx="102000" sy="102000" algn="ctr" rotWithShape="0">
                <a:prstClr val="black">
                  <a:alpha val="86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423304" y="444483"/>
            <a:ext cx="3523665" cy="193990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9A48EDAF-EC74-4079-969E-E8B3FFDEC5A7}" type="datetime1">
              <a:rPr lang="en-US" smtClean="0"/>
              <a:t>8/20/2018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 userDrawn="1">
            <p:ph type="pic" sz="quarter" idx="13"/>
          </p:nvPr>
        </p:nvSpPr>
        <p:spPr>
          <a:xfrm>
            <a:off x="4990751" y="1920997"/>
            <a:ext cx="3318168" cy="2789806"/>
          </a:xfrm>
          <a:custGeom>
            <a:avLst/>
            <a:gdLst>
              <a:gd name="connsiteX0" fmla="*/ 0 w 2656882"/>
              <a:gd name="connsiteY0" fmla="*/ 0 h 2786313"/>
              <a:gd name="connsiteX1" fmla="*/ 2656882 w 2656882"/>
              <a:gd name="connsiteY1" fmla="*/ 0 h 2786313"/>
              <a:gd name="connsiteX2" fmla="*/ 2656882 w 2656882"/>
              <a:gd name="connsiteY2" fmla="*/ 2786313 h 2786313"/>
              <a:gd name="connsiteX3" fmla="*/ 0 w 2656882"/>
              <a:gd name="connsiteY3" fmla="*/ 2786313 h 2786313"/>
              <a:gd name="connsiteX4" fmla="*/ 0 w 2656882"/>
              <a:gd name="connsiteY4" fmla="*/ 0 h 2786313"/>
              <a:gd name="connsiteX0" fmla="*/ 4763 w 2656882"/>
              <a:gd name="connsiteY0" fmla="*/ 130969 h 2786313"/>
              <a:gd name="connsiteX1" fmla="*/ 2656882 w 2656882"/>
              <a:gd name="connsiteY1" fmla="*/ 0 h 2786313"/>
              <a:gd name="connsiteX2" fmla="*/ 2656882 w 2656882"/>
              <a:gd name="connsiteY2" fmla="*/ 2786313 h 2786313"/>
              <a:gd name="connsiteX3" fmla="*/ 0 w 2656882"/>
              <a:gd name="connsiteY3" fmla="*/ 2786313 h 2786313"/>
              <a:gd name="connsiteX4" fmla="*/ 4763 w 2656882"/>
              <a:gd name="connsiteY4" fmla="*/ 130969 h 2786313"/>
              <a:gd name="connsiteX0" fmla="*/ 4763 w 3185519"/>
              <a:gd name="connsiteY0" fmla="*/ 130969 h 2786313"/>
              <a:gd name="connsiteX1" fmla="*/ 2656882 w 3185519"/>
              <a:gd name="connsiteY1" fmla="*/ 0 h 2786313"/>
              <a:gd name="connsiteX2" fmla="*/ 3185519 w 3185519"/>
              <a:gd name="connsiteY2" fmla="*/ 2433888 h 2786313"/>
              <a:gd name="connsiteX3" fmla="*/ 0 w 3185519"/>
              <a:gd name="connsiteY3" fmla="*/ 2786313 h 2786313"/>
              <a:gd name="connsiteX4" fmla="*/ 4763 w 3185519"/>
              <a:gd name="connsiteY4" fmla="*/ 130969 h 2786313"/>
              <a:gd name="connsiteX0" fmla="*/ 8 w 3180764"/>
              <a:gd name="connsiteY0" fmla="*/ 130969 h 2791076"/>
              <a:gd name="connsiteX1" fmla="*/ 2652127 w 3180764"/>
              <a:gd name="connsiteY1" fmla="*/ 0 h 2791076"/>
              <a:gd name="connsiteX2" fmla="*/ 3180764 w 3180764"/>
              <a:gd name="connsiteY2" fmla="*/ 2433888 h 2791076"/>
              <a:gd name="connsiteX3" fmla="*/ 257182 w 3180764"/>
              <a:gd name="connsiteY3" fmla="*/ 2791076 h 2791076"/>
              <a:gd name="connsiteX4" fmla="*/ 8 w 3180764"/>
              <a:gd name="connsiteY4" fmla="*/ 130969 h 2791076"/>
              <a:gd name="connsiteX0" fmla="*/ 8 w 3180764"/>
              <a:gd name="connsiteY0" fmla="*/ 130969 h 2791076"/>
              <a:gd name="connsiteX1" fmla="*/ 2652127 w 3180764"/>
              <a:gd name="connsiteY1" fmla="*/ 0 h 2791076"/>
              <a:gd name="connsiteX2" fmla="*/ 3180764 w 3180764"/>
              <a:gd name="connsiteY2" fmla="*/ 2433888 h 2791076"/>
              <a:gd name="connsiteX3" fmla="*/ 257182 w 3180764"/>
              <a:gd name="connsiteY3" fmla="*/ 2791076 h 2791076"/>
              <a:gd name="connsiteX4" fmla="*/ 8 w 3180764"/>
              <a:gd name="connsiteY4" fmla="*/ 130969 h 2791076"/>
              <a:gd name="connsiteX0" fmla="*/ 8 w 3180764"/>
              <a:gd name="connsiteY0" fmla="*/ 130969 h 2791076"/>
              <a:gd name="connsiteX1" fmla="*/ 2652127 w 3180764"/>
              <a:gd name="connsiteY1" fmla="*/ 0 h 2791076"/>
              <a:gd name="connsiteX2" fmla="*/ 3180764 w 3180764"/>
              <a:gd name="connsiteY2" fmla="*/ 2433888 h 2791076"/>
              <a:gd name="connsiteX3" fmla="*/ 257182 w 3180764"/>
              <a:gd name="connsiteY3" fmla="*/ 2791076 h 2791076"/>
              <a:gd name="connsiteX4" fmla="*/ 8 w 3180764"/>
              <a:gd name="connsiteY4" fmla="*/ 130969 h 2791076"/>
              <a:gd name="connsiteX0" fmla="*/ 130738 w 3311494"/>
              <a:gd name="connsiteY0" fmla="*/ 237213 h 2897320"/>
              <a:gd name="connsiteX1" fmla="*/ 2814607 w 3311494"/>
              <a:gd name="connsiteY1" fmla="*/ 99894 h 2897320"/>
              <a:gd name="connsiteX2" fmla="*/ 3311494 w 3311494"/>
              <a:gd name="connsiteY2" fmla="*/ 2540132 h 2897320"/>
              <a:gd name="connsiteX3" fmla="*/ 387912 w 3311494"/>
              <a:gd name="connsiteY3" fmla="*/ 2897320 h 2897320"/>
              <a:gd name="connsiteX4" fmla="*/ 130738 w 3311494"/>
              <a:gd name="connsiteY4" fmla="*/ 237213 h 2897320"/>
              <a:gd name="connsiteX0" fmla="*/ 238093 w 3444249"/>
              <a:gd name="connsiteY0" fmla="*/ 237213 h 3017838"/>
              <a:gd name="connsiteX1" fmla="*/ 2921962 w 3444249"/>
              <a:gd name="connsiteY1" fmla="*/ 99894 h 3017838"/>
              <a:gd name="connsiteX2" fmla="*/ 3444249 w 3444249"/>
              <a:gd name="connsiteY2" fmla="*/ 2521082 h 3017838"/>
              <a:gd name="connsiteX3" fmla="*/ 495267 w 3444249"/>
              <a:gd name="connsiteY3" fmla="*/ 2897320 h 3017838"/>
              <a:gd name="connsiteX4" fmla="*/ 238093 w 3444249"/>
              <a:gd name="connsiteY4" fmla="*/ 237213 h 3017838"/>
              <a:gd name="connsiteX0" fmla="*/ 131865 w 3338021"/>
              <a:gd name="connsiteY0" fmla="*/ 237213 h 2897320"/>
              <a:gd name="connsiteX1" fmla="*/ 2815734 w 3338021"/>
              <a:gd name="connsiteY1" fmla="*/ 99894 h 2897320"/>
              <a:gd name="connsiteX2" fmla="*/ 3338021 w 3338021"/>
              <a:gd name="connsiteY2" fmla="*/ 2521082 h 2897320"/>
              <a:gd name="connsiteX3" fmla="*/ 389039 w 3338021"/>
              <a:gd name="connsiteY3" fmla="*/ 2897320 h 2897320"/>
              <a:gd name="connsiteX4" fmla="*/ 131865 w 3338021"/>
              <a:gd name="connsiteY4" fmla="*/ 237213 h 2897320"/>
              <a:gd name="connsiteX0" fmla="*/ 57 w 3206213"/>
              <a:gd name="connsiteY0" fmla="*/ 137319 h 2797426"/>
              <a:gd name="connsiteX1" fmla="*/ 2683926 w 3206213"/>
              <a:gd name="connsiteY1" fmla="*/ 0 h 2797426"/>
              <a:gd name="connsiteX2" fmla="*/ 3206213 w 3206213"/>
              <a:gd name="connsiteY2" fmla="*/ 2421188 h 2797426"/>
              <a:gd name="connsiteX3" fmla="*/ 257231 w 3206213"/>
              <a:gd name="connsiteY3" fmla="*/ 2797426 h 2797426"/>
              <a:gd name="connsiteX4" fmla="*/ 57 w 3206213"/>
              <a:gd name="connsiteY4" fmla="*/ 137319 h 2797426"/>
              <a:gd name="connsiteX0" fmla="*/ 148211 w 3354367"/>
              <a:gd name="connsiteY0" fmla="*/ 234071 h 2894178"/>
              <a:gd name="connsiteX1" fmla="*/ 3068300 w 3354367"/>
              <a:gd name="connsiteY1" fmla="*/ 104372 h 2894178"/>
              <a:gd name="connsiteX2" fmla="*/ 3354367 w 3354367"/>
              <a:gd name="connsiteY2" fmla="*/ 2517940 h 2894178"/>
              <a:gd name="connsiteX3" fmla="*/ 405385 w 3354367"/>
              <a:gd name="connsiteY3" fmla="*/ 2894178 h 2894178"/>
              <a:gd name="connsiteX4" fmla="*/ 148211 w 3354367"/>
              <a:gd name="connsiteY4" fmla="*/ 234071 h 2894178"/>
              <a:gd name="connsiteX0" fmla="*/ 260220 w 3573056"/>
              <a:gd name="connsiteY0" fmla="*/ 234071 h 3013491"/>
              <a:gd name="connsiteX1" fmla="*/ 3180309 w 3573056"/>
              <a:gd name="connsiteY1" fmla="*/ 104372 h 3013491"/>
              <a:gd name="connsiteX2" fmla="*/ 3573056 w 3573056"/>
              <a:gd name="connsiteY2" fmla="*/ 2510320 h 3013491"/>
              <a:gd name="connsiteX3" fmla="*/ 517394 w 3573056"/>
              <a:gd name="connsiteY3" fmla="*/ 2894178 h 3013491"/>
              <a:gd name="connsiteX4" fmla="*/ 260220 w 3573056"/>
              <a:gd name="connsiteY4" fmla="*/ 234071 h 3013491"/>
              <a:gd name="connsiteX0" fmla="*/ 149748 w 3462584"/>
              <a:gd name="connsiteY0" fmla="*/ 234071 h 2894178"/>
              <a:gd name="connsiteX1" fmla="*/ 3069837 w 3462584"/>
              <a:gd name="connsiteY1" fmla="*/ 104372 h 2894178"/>
              <a:gd name="connsiteX2" fmla="*/ 3462584 w 3462584"/>
              <a:gd name="connsiteY2" fmla="*/ 2510320 h 2894178"/>
              <a:gd name="connsiteX3" fmla="*/ 406922 w 3462584"/>
              <a:gd name="connsiteY3" fmla="*/ 2894178 h 2894178"/>
              <a:gd name="connsiteX4" fmla="*/ 149748 w 3462584"/>
              <a:gd name="connsiteY4" fmla="*/ 234071 h 2894178"/>
              <a:gd name="connsiteX0" fmla="*/ 5332 w 3318168"/>
              <a:gd name="connsiteY0" fmla="*/ 129699 h 2789806"/>
              <a:gd name="connsiteX1" fmla="*/ 2925421 w 3318168"/>
              <a:gd name="connsiteY1" fmla="*/ 0 h 2789806"/>
              <a:gd name="connsiteX2" fmla="*/ 3318168 w 3318168"/>
              <a:gd name="connsiteY2" fmla="*/ 2405948 h 2789806"/>
              <a:gd name="connsiteX3" fmla="*/ 262506 w 3318168"/>
              <a:gd name="connsiteY3" fmla="*/ 2789806 h 2789806"/>
              <a:gd name="connsiteX4" fmla="*/ 5332 w 3318168"/>
              <a:gd name="connsiteY4" fmla="*/ 129699 h 2789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18168" h="2789806">
                <a:moveTo>
                  <a:pt x="5332" y="129699"/>
                </a:moveTo>
                <a:cubicBezTo>
                  <a:pt x="52911" y="129551"/>
                  <a:pt x="2041381" y="43656"/>
                  <a:pt x="2925421" y="0"/>
                </a:cubicBezTo>
                <a:lnTo>
                  <a:pt x="3318168" y="2405948"/>
                </a:lnTo>
                <a:lnTo>
                  <a:pt x="262506" y="2789806"/>
                </a:lnTo>
                <a:cubicBezTo>
                  <a:pt x="243767" y="2768571"/>
                  <a:pt x="-42247" y="129847"/>
                  <a:pt x="5332" y="129699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7684033" y="1416788"/>
            <a:ext cx="3660243" cy="2936136"/>
          </a:xfrm>
          <a:custGeom>
            <a:avLst/>
            <a:gdLst>
              <a:gd name="connsiteX0" fmla="*/ 0 w 2425167"/>
              <a:gd name="connsiteY0" fmla="*/ 0 h 2888511"/>
              <a:gd name="connsiteX1" fmla="*/ 2425167 w 2425167"/>
              <a:gd name="connsiteY1" fmla="*/ 0 h 2888511"/>
              <a:gd name="connsiteX2" fmla="*/ 2425167 w 2425167"/>
              <a:gd name="connsiteY2" fmla="*/ 2888511 h 2888511"/>
              <a:gd name="connsiteX3" fmla="*/ 0 w 2425167"/>
              <a:gd name="connsiteY3" fmla="*/ 2888511 h 2888511"/>
              <a:gd name="connsiteX4" fmla="*/ 0 w 2425167"/>
              <a:gd name="connsiteY4" fmla="*/ 0 h 2888511"/>
              <a:gd name="connsiteX0" fmla="*/ 0 w 2958567"/>
              <a:gd name="connsiteY0" fmla="*/ 509588 h 2888511"/>
              <a:gd name="connsiteX1" fmla="*/ 2958567 w 2958567"/>
              <a:gd name="connsiteY1" fmla="*/ 0 h 2888511"/>
              <a:gd name="connsiteX2" fmla="*/ 2958567 w 2958567"/>
              <a:gd name="connsiteY2" fmla="*/ 2888511 h 2888511"/>
              <a:gd name="connsiteX3" fmla="*/ 533400 w 2958567"/>
              <a:gd name="connsiteY3" fmla="*/ 2888511 h 2888511"/>
              <a:gd name="connsiteX4" fmla="*/ 0 w 2958567"/>
              <a:gd name="connsiteY4" fmla="*/ 509588 h 2888511"/>
              <a:gd name="connsiteX0" fmla="*/ 0 w 3853917"/>
              <a:gd name="connsiteY0" fmla="*/ 509588 h 2888511"/>
              <a:gd name="connsiteX1" fmla="*/ 2958567 w 3853917"/>
              <a:gd name="connsiteY1" fmla="*/ 0 h 2888511"/>
              <a:gd name="connsiteX2" fmla="*/ 3853917 w 3853917"/>
              <a:gd name="connsiteY2" fmla="*/ 2469411 h 2888511"/>
              <a:gd name="connsiteX3" fmla="*/ 533400 w 3853917"/>
              <a:gd name="connsiteY3" fmla="*/ 2888511 h 2888511"/>
              <a:gd name="connsiteX4" fmla="*/ 0 w 3853917"/>
              <a:gd name="connsiteY4" fmla="*/ 509588 h 2888511"/>
              <a:gd name="connsiteX0" fmla="*/ 0 w 3691992"/>
              <a:gd name="connsiteY0" fmla="*/ 509588 h 2888511"/>
              <a:gd name="connsiteX1" fmla="*/ 2958567 w 3691992"/>
              <a:gd name="connsiteY1" fmla="*/ 0 h 2888511"/>
              <a:gd name="connsiteX2" fmla="*/ 3691992 w 3691992"/>
              <a:gd name="connsiteY2" fmla="*/ 2483699 h 2888511"/>
              <a:gd name="connsiteX3" fmla="*/ 533400 w 3691992"/>
              <a:gd name="connsiteY3" fmla="*/ 2888511 h 2888511"/>
              <a:gd name="connsiteX4" fmla="*/ 0 w 3691992"/>
              <a:gd name="connsiteY4" fmla="*/ 509588 h 2888511"/>
              <a:gd name="connsiteX0" fmla="*/ 0 w 3691992"/>
              <a:gd name="connsiteY0" fmla="*/ 509588 h 2936136"/>
              <a:gd name="connsiteX1" fmla="*/ 2958567 w 3691992"/>
              <a:gd name="connsiteY1" fmla="*/ 0 h 2936136"/>
              <a:gd name="connsiteX2" fmla="*/ 3691992 w 3691992"/>
              <a:gd name="connsiteY2" fmla="*/ 2483699 h 2936136"/>
              <a:gd name="connsiteX3" fmla="*/ 523875 w 3691992"/>
              <a:gd name="connsiteY3" fmla="*/ 2936136 h 2936136"/>
              <a:gd name="connsiteX4" fmla="*/ 0 w 3691992"/>
              <a:gd name="connsiteY4" fmla="*/ 509588 h 2936136"/>
              <a:gd name="connsiteX0" fmla="*/ 0 w 3691992"/>
              <a:gd name="connsiteY0" fmla="*/ 509588 h 2955186"/>
              <a:gd name="connsiteX1" fmla="*/ 2958567 w 3691992"/>
              <a:gd name="connsiteY1" fmla="*/ 0 h 2955186"/>
              <a:gd name="connsiteX2" fmla="*/ 3691992 w 3691992"/>
              <a:gd name="connsiteY2" fmla="*/ 2483699 h 2955186"/>
              <a:gd name="connsiteX3" fmla="*/ 523875 w 3691992"/>
              <a:gd name="connsiteY3" fmla="*/ 2955186 h 2955186"/>
              <a:gd name="connsiteX4" fmla="*/ 0 w 3691992"/>
              <a:gd name="connsiteY4" fmla="*/ 509588 h 2955186"/>
              <a:gd name="connsiteX0" fmla="*/ 0 w 3698342"/>
              <a:gd name="connsiteY0" fmla="*/ 484188 h 2955186"/>
              <a:gd name="connsiteX1" fmla="*/ 2964917 w 3698342"/>
              <a:gd name="connsiteY1" fmla="*/ 0 h 2955186"/>
              <a:gd name="connsiteX2" fmla="*/ 3698342 w 3698342"/>
              <a:gd name="connsiteY2" fmla="*/ 2483699 h 2955186"/>
              <a:gd name="connsiteX3" fmla="*/ 530225 w 3698342"/>
              <a:gd name="connsiteY3" fmla="*/ 2955186 h 2955186"/>
              <a:gd name="connsiteX4" fmla="*/ 0 w 3698342"/>
              <a:gd name="connsiteY4" fmla="*/ 484188 h 2955186"/>
              <a:gd name="connsiteX0" fmla="*/ 0 w 3698342"/>
              <a:gd name="connsiteY0" fmla="*/ 484188 h 2952011"/>
              <a:gd name="connsiteX1" fmla="*/ 2964917 w 3698342"/>
              <a:gd name="connsiteY1" fmla="*/ 0 h 2952011"/>
              <a:gd name="connsiteX2" fmla="*/ 3698342 w 3698342"/>
              <a:gd name="connsiteY2" fmla="*/ 2483699 h 2952011"/>
              <a:gd name="connsiteX3" fmla="*/ 523875 w 3698342"/>
              <a:gd name="connsiteY3" fmla="*/ 2952011 h 2952011"/>
              <a:gd name="connsiteX4" fmla="*/ 0 w 3698342"/>
              <a:gd name="connsiteY4" fmla="*/ 484188 h 2952011"/>
              <a:gd name="connsiteX0" fmla="*/ 0 w 3679292"/>
              <a:gd name="connsiteY0" fmla="*/ 508001 h 2952011"/>
              <a:gd name="connsiteX1" fmla="*/ 2945867 w 3679292"/>
              <a:gd name="connsiteY1" fmla="*/ 0 h 2952011"/>
              <a:gd name="connsiteX2" fmla="*/ 3679292 w 3679292"/>
              <a:gd name="connsiteY2" fmla="*/ 2483699 h 2952011"/>
              <a:gd name="connsiteX3" fmla="*/ 504825 w 3679292"/>
              <a:gd name="connsiteY3" fmla="*/ 2952011 h 2952011"/>
              <a:gd name="connsiteX4" fmla="*/ 0 w 3679292"/>
              <a:gd name="connsiteY4" fmla="*/ 508001 h 2952011"/>
              <a:gd name="connsiteX0" fmla="*/ 0 w 3679292"/>
              <a:gd name="connsiteY0" fmla="*/ 508001 h 2945661"/>
              <a:gd name="connsiteX1" fmla="*/ 2945867 w 3679292"/>
              <a:gd name="connsiteY1" fmla="*/ 0 h 2945661"/>
              <a:gd name="connsiteX2" fmla="*/ 3679292 w 3679292"/>
              <a:gd name="connsiteY2" fmla="*/ 2483699 h 2945661"/>
              <a:gd name="connsiteX3" fmla="*/ 536575 w 3679292"/>
              <a:gd name="connsiteY3" fmla="*/ 2945661 h 2945661"/>
              <a:gd name="connsiteX4" fmla="*/ 0 w 3679292"/>
              <a:gd name="connsiteY4" fmla="*/ 508001 h 2945661"/>
              <a:gd name="connsiteX0" fmla="*/ 0 w 3660242"/>
              <a:gd name="connsiteY0" fmla="*/ 495301 h 2945661"/>
              <a:gd name="connsiteX1" fmla="*/ 2926817 w 3660242"/>
              <a:gd name="connsiteY1" fmla="*/ 0 h 2945661"/>
              <a:gd name="connsiteX2" fmla="*/ 3660242 w 3660242"/>
              <a:gd name="connsiteY2" fmla="*/ 2483699 h 2945661"/>
              <a:gd name="connsiteX3" fmla="*/ 517525 w 3660242"/>
              <a:gd name="connsiteY3" fmla="*/ 2945661 h 2945661"/>
              <a:gd name="connsiteX4" fmla="*/ 0 w 3660242"/>
              <a:gd name="connsiteY4" fmla="*/ 495301 h 2945661"/>
              <a:gd name="connsiteX0" fmla="*/ 0 w 3660242"/>
              <a:gd name="connsiteY0" fmla="*/ 509588 h 2945661"/>
              <a:gd name="connsiteX1" fmla="*/ 2926817 w 3660242"/>
              <a:gd name="connsiteY1" fmla="*/ 0 h 2945661"/>
              <a:gd name="connsiteX2" fmla="*/ 3660242 w 3660242"/>
              <a:gd name="connsiteY2" fmla="*/ 2483699 h 2945661"/>
              <a:gd name="connsiteX3" fmla="*/ 517525 w 3660242"/>
              <a:gd name="connsiteY3" fmla="*/ 2945661 h 2945661"/>
              <a:gd name="connsiteX4" fmla="*/ 0 w 3660242"/>
              <a:gd name="connsiteY4" fmla="*/ 509588 h 2945661"/>
              <a:gd name="connsiteX0" fmla="*/ 0 w 3660242"/>
              <a:gd name="connsiteY0" fmla="*/ 509588 h 2936136"/>
              <a:gd name="connsiteX1" fmla="*/ 2926817 w 3660242"/>
              <a:gd name="connsiteY1" fmla="*/ 0 h 2936136"/>
              <a:gd name="connsiteX2" fmla="*/ 3660242 w 3660242"/>
              <a:gd name="connsiteY2" fmla="*/ 2483699 h 2936136"/>
              <a:gd name="connsiteX3" fmla="*/ 517525 w 3660242"/>
              <a:gd name="connsiteY3" fmla="*/ 2936136 h 2936136"/>
              <a:gd name="connsiteX4" fmla="*/ 0 w 3660242"/>
              <a:gd name="connsiteY4" fmla="*/ 509588 h 2936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60242" h="2936136">
                <a:moveTo>
                  <a:pt x="0" y="509588"/>
                </a:moveTo>
                <a:lnTo>
                  <a:pt x="2926817" y="0"/>
                </a:lnTo>
                <a:lnTo>
                  <a:pt x="3660242" y="2483699"/>
                </a:lnTo>
                <a:lnTo>
                  <a:pt x="517525" y="2936136"/>
                </a:lnTo>
                <a:lnTo>
                  <a:pt x="0" y="50958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8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3646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icture Placeholder 28"/>
          <p:cNvSpPr>
            <a:spLocks noGrp="1"/>
          </p:cNvSpPr>
          <p:nvPr>
            <p:ph type="pic" sz="quarter" idx="16"/>
          </p:nvPr>
        </p:nvSpPr>
        <p:spPr>
          <a:xfrm>
            <a:off x="8254677" y="762415"/>
            <a:ext cx="2965163" cy="4917522"/>
          </a:xfrm>
          <a:custGeom>
            <a:avLst/>
            <a:gdLst>
              <a:gd name="connsiteX0" fmla="*/ 2949658 w 2949658"/>
              <a:gd name="connsiteY0" fmla="*/ 0 h 4906417"/>
              <a:gd name="connsiteX1" fmla="*/ 2949658 w 2949658"/>
              <a:gd name="connsiteY1" fmla="*/ 4906417 h 4906417"/>
              <a:gd name="connsiteX2" fmla="*/ 0 w 2949658"/>
              <a:gd name="connsiteY2" fmla="*/ 4593467 h 4906417"/>
              <a:gd name="connsiteX3" fmla="*/ 0 w 2949658"/>
              <a:gd name="connsiteY3" fmla="*/ 310310 h 4906417"/>
              <a:gd name="connsiteX0" fmla="*/ 2954421 w 2954421"/>
              <a:gd name="connsiteY0" fmla="*/ 317959 h 4610014"/>
              <a:gd name="connsiteX1" fmla="*/ 2949658 w 2954421"/>
              <a:gd name="connsiteY1" fmla="*/ 4610014 h 4610014"/>
              <a:gd name="connsiteX2" fmla="*/ 0 w 2954421"/>
              <a:gd name="connsiteY2" fmla="*/ 4297064 h 4610014"/>
              <a:gd name="connsiteX3" fmla="*/ 0 w 2954421"/>
              <a:gd name="connsiteY3" fmla="*/ 13907 h 4610014"/>
              <a:gd name="connsiteX4" fmla="*/ 2954421 w 2954421"/>
              <a:gd name="connsiteY4" fmla="*/ 317959 h 4610014"/>
              <a:gd name="connsiteX0" fmla="*/ 2954421 w 2954421"/>
              <a:gd name="connsiteY0" fmla="*/ 304052 h 4596107"/>
              <a:gd name="connsiteX1" fmla="*/ 2949658 w 2954421"/>
              <a:gd name="connsiteY1" fmla="*/ 4596107 h 4596107"/>
              <a:gd name="connsiteX2" fmla="*/ 0 w 2954421"/>
              <a:gd name="connsiteY2" fmla="*/ 4283157 h 4596107"/>
              <a:gd name="connsiteX3" fmla="*/ 0 w 2954421"/>
              <a:gd name="connsiteY3" fmla="*/ 0 h 4596107"/>
              <a:gd name="connsiteX4" fmla="*/ 2954421 w 2954421"/>
              <a:gd name="connsiteY4" fmla="*/ 304052 h 4596107"/>
              <a:gd name="connsiteX0" fmla="*/ 2954421 w 2954421"/>
              <a:gd name="connsiteY0" fmla="*/ 304052 h 4892757"/>
              <a:gd name="connsiteX1" fmla="*/ 2949658 w 2954421"/>
              <a:gd name="connsiteY1" fmla="*/ 4596107 h 4892757"/>
              <a:gd name="connsiteX2" fmla="*/ 0 w 2954421"/>
              <a:gd name="connsiteY2" fmla="*/ 4892757 h 4892757"/>
              <a:gd name="connsiteX3" fmla="*/ 0 w 2954421"/>
              <a:gd name="connsiteY3" fmla="*/ 0 h 4892757"/>
              <a:gd name="connsiteX4" fmla="*/ 2954421 w 2954421"/>
              <a:gd name="connsiteY4" fmla="*/ 304052 h 4892757"/>
              <a:gd name="connsiteX0" fmla="*/ 2954421 w 2954421"/>
              <a:gd name="connsiteY0" fmla="*/ 304052 h 4902282"/>
              <a:gd name="connsiteX1" fmla="*/ 2949658 w 2954421"/>
              <a:gd name="connsiteY1" fmla="*/ 4596107 h 4902282"/>
              <a:gd name="connsiteX2" fmla="*/ 0 w 2954421"/>
              <a:gd name="connsiteY2" fmla="*/ 4902282 h 4902282"/>
              <a:gd name="connsiteX3" fmla="*/ 0 w 2954421"/>
              <a:gd name="connsiteY3" fmla="*/ 0 h 4902282"/>
              <a:gd name="connsiteX4" fmla="*/ 2954421 w 2954421"/>
              <a:gd name="connsiteY4" fmla="*/ 304052 h 4902282"/>
              <a:gd name="connsiteX0" fmla="*/ 2954421 w 2954421"/>
              <a:gd name="connsiteY0" fmla="*/ 304052 h 4902282"/>
              <a:gd name="connsiteX1" fmla="*/ 2949658 w 2954421"/>
              <a:gd name="connsiteY1" fmla="*/ 4596107 h 4902282"/>
              <a:gd name="connsiteX2" fmla="*/ 0 w 2954421"/>
              <a:gd name="connsiteY2" fmla="*/ 4902282 h 4902282"/>
              <a:gd name="connsiteX3" fmla="*/ 0 w 2954421"/>
              <a:gd name="connsiteY3" fmla="*/ 0 h 4902282"/>
              <a:gd name="connsiteX4" fmla="*/ 2954421 w 2954421"/>
              <a:gd name="connsiteY4" fmla="*/ 304052 h 4902282"/>
              <a:gd name="connsiteX0" fmla="*/ 2954421 w 2954421"/>
              <a:gd name="connsiteY0" fmla="*/ 304052 h 4917522"/>
              <a:gd name="connsiteX1" fmla="*/ 2949658 w 2954421"/>
              <a:gd name="connsiteY1" fmla="*/ 4596107 h 4917522"/>
              <a:gd name="connsiteX2" fmla="*/ 0 w 2954421"/>
              <a:gd name="connsiteY2" fmla="*/ 4917522 h 4917522"/>
              <a:gd name="connsiteX3" fmla="*/ 0 w 2954421"/>
              <a:gd name="connsiteY3" fmla="*/ 0 h 4917522"/>
              <a:gd name="connsiteX4" fmla="*/ 2954421 w 2954421"/>
              <a:gd name="connsiteY4" fmla="*/ 304052 h 4917522"/>
              <a:gd name="connsiteX0" fmla="*/ 2954421 w 2954421"/>
              <a:gd name="connsiteY0" fmla="*/ 304052 h 4917522"/>
              <a:gd name="connsiteX1" fmla="*/ 2949658 w 2954421"/>
              <a:gd name="connsiteY1" fmla="*/ 4596107 h 4917522"/>
              <a:gd name="connsiteX2" fmla="*/ 0 w 2954421"/>
              <a:gd name="connsiteY2" fmla="*/ 4917522 h 4917522"/>
              <a:gd name="connsiteX3" fmla="*/ 0 w 2954421"/>
              <a:gd name="connsiteY3" fmla="*/ 0 h 4917522"/>
              <a:gd name="connsiteX4" fmla="*/ 2954421 w 2954421"/>
              <a:gd name="connsiteY4" fmla="*/ 304052 h 4917522"/>
              <a:gd name="connsiteX0" fmla="*/ 2954421 w 2965163"/>
              <a:gd name="connsiteY0" fmla="*/ 304052 h 4917522"/>
              <a:gd name="connsiteX1" fmla="*/ 2964898 w 2965163"/>
              <a:gd name="connsiteY1" fmla="*/ 4596107 h 4917522"/>
              <a:gd name="connsiteX2" fmla="*/ 0 w 2965163"/>
              <a:gd name="connsiteY2" fmla="*/ 4917522 h 4917522"/>
              <a:gd name="connsiteX3" fmla="*/ 0 w 2965163"/>
              <a:gd name="connsiteY3" fmla="*/ 0 h 4917522"/>
              <a:gd name="connsiteX4" fmla="*/ 2954421 w 2965163"/>
              <a:gd name="connsiteY4" fmla="*/ 304052 h 4917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5163" h="4917522">
                <a:moveTo>
                  <a:pt x="2954421" y="304052"/>
                </a:moveTo>
                <a:cubicBezTo>
                  <a:pt x="2952833" y="1734737"/>
                  <a:pt x="2967279" y="2450079"/>
                  <a:pt x="2964898" y="4596107"/>
                </a:cubicBezTo>
                <a:lnTo>
                  <a:pt x="0" y="4917522"/>
                </a:lnTo>
                <a:lnTo>
                  <a:pt x="0" y="0"/>
                </a:lnTo>
                <a:lnTo>
                  <a:pt x="2954421" y="30405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3"/>
          </p:nvPr>
        </p:nvSpPr>
        <p:spPr>
          <a:xfrm>
            <a:off x="5305019" y="762237"/>
            <a:ext cx="2949659" cy="4906417"/>
          </a:xfrm>
          <a:custGeom>
            <a:avLst/>
            <a:gdLst>
              <a:gd name="connsiteX0" fmla="*/ 2949658 w 2949658"/>
              <a:gd name="connsiteY0" fmla="*/ 0 h 4906417"/>
              <a:gd name="connsiteX1" fmla="*/ 2949658 w 2949658"/>
              <a:gd name="connsiteY1" fmla="*/ 4906417 h 4906417"/>
              <a:gd name="connsiteX2" fmla="*/ 0 w 2949658"/>
              <a:gd name="connsiteY2" fmla="*/ 4593467 h 4906417"/>
              <a:gd name="connsiteX3" fmla="*/ 0 w 2949658"/>
              <a:gd name="connsiteY3" fmla="*/ 310310 h 4906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9658" h="4906417">
                <a:moveTo>
                  <a:pt x="2949658" y="0"/>
                </a:moveTo>
                <a:lnTo>
                  <a:pt x="2949658" y="4906417"/>
                </a:lnTo>
                <a:lnTo>
                  <a:pt x="0" y="4593467"/>
                </a:lnTo>
                <a:lnTo>
                  <a:pt x="0" y="31031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423304" y="444483"/>
            <a:ext cx="3523665" cy="193990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9A48EDAF-EC74-4079-969E-E8B3FFDEC5A7}" type="datetime1">
              <a:rPr lang="en-US" smtClean="0"/>
              <a:t>8/20/2018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7797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6692900" y="1448564"/>
            <a:ext cx="5188915" cy="4488874"/>
          </a:xfr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lIns="0" tIns="0" rIns="0" bIns="0" anchor="ctr"/>
          <a:lstStyle>
            <a:lvl1pPr marL="0" indent="0" algn="ctr">
              <a:buNone/>
              <a:defRPr lang="en-US" sz="200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marL="0" lvl="0" defTabSz="292079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304" y="444485"/>
            <a:ext cx="10954169" cy="7651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EDAF-EC74-4079-969E-E8B3FFDEC5A7}" type="datetime1">
              <a:rPr lang="en-US" smtClean="0"/>
              <a:t>8/20/2018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911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5640548" y="0"/>
            <a:ext cx="6551453" cy="6858000"/>
          </a:xfr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lIns="0" tIns="0" rIns="0" bIns="0" anchor="ctr"/>
          <a:lstStyle>
            <a:lvl1pPr marL="0" indent="0" algn="ctr">
              <a:buNone/>
              <a:defRPr lang="en-US" sz="200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marL="0" lvl="0" defTabSz="292079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304" y="444485"/>
            <a:ext cx="10954169" cy="7651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EDAF-EC74-4079-969E-E8B3FFDEC5A7}" type="datetime1">
              <a:rPr lang="en-US" smtClean="0"/>
              <a:t>8/20/2018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2146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648861" y="1522068"/>
            <a:ext cx="11060537" cy="3456974"/>
          </a:xfr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lIns="0" tIns="0" rIns="0" bIns="0" anchor="ctr"/>
          <a:lstStyle>
            <a:lvl1pPr marL="0" indent="0" algn="ctr">
              <a:buNone/>
              <a:defRPr lang="en-US" sz="200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marL="0" lvl="0" defTabSz="292079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304" y="444485"/>
            <a:ext cx="10954169" cy="7651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EDAF-EC74-4079-969E-E8B3FFDEC5A7}" type="datetime1">
              <a:rPr lang="en-US" smtClean="0"/>
              <a:t>8/20/2018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794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2"/>
            <a:ext cx="12192000" cy="6371133"/>
          </a:xfrm>
        </p:spPr>
        <p:txBody>
          <a:bodyPr/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EDAF-EC74-4079-969E-E8B3FFDEC5A7}" type="datetime1">
              <a:rPr lang="en-US" smtClean="0"/>
              <a:t>8/20/2018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8716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2"/>
            <a:ext cx="12192000" cy="6371133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1" y="1968123"/>
            <a:ext cx="7692007" cy="3213478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EDAF-EC74-4079-969E-E8B3FFDEC5A7}" type="datetime1">
              <a:rPr lang="en-US" smtClean="0"/>
              <a:t>8/20/2018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262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 userDrawn="1"/>
        </p:nvGrpSpPr>
        <p:grpSpPr>
          <a:xfrm>
            <a:off x="305432" y="6354313"/>
            <a:ext cx="2088797" cy="283031"/>
            <a:chOff x="9813925" y="6354310"/>
            <a:chExt cx="2088797" cy="283031"/>
          </a:xfrm>
        </p:grpSpPr>
        <p:sp>
          <p:nvSpPr>
            <p:cNvPr id="5" name="Text Placeholder 7"/>
            <p:cNvSpPr txBox="1">
              <a:spLocks/>
            </p:cNvSpPr>
            <p:nvPr userDrawn="1"/>
          </p:nvSpPr>
          <p:spPr>
            <a:xfrm>
              <a:off x="9813925" y="6354310"/>
              <a:ext cx="1978445" cy="283031"/>
            </a:xfrm>
            <a:prstGeom prst="parallelogram">
              <a:avLst/>
            </a:prstGeom>
            <a:pattFill prst="ltUpDiag">
              <a:fgClr>
                <a:schemeClr val="accent1">
                  <a:lumMod val="50000"/>
                </a:schemeClr>
              </a:fgClr>
              <a:bgClr>
                <a:schemeClr val="tx1">
                  <a:lumMod val="90000"/>
                  <a:lumOff val="1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lvl="0"/>
              <a:endParaRPr lang="en-US" sz="1351" dirty="0"/>
            </a:p>
          </p:txBody>
        </p:sp>
        <p:sp>
          <p:nvSpPr>
            <p:cNvPr id="6" name="Text Placeholder 7"/>
            <p:cNvSpPr txBox="1">
              <a:spLocks/>
            </p:cNvSpPr>
            <p:nvPr userDrawn="1"/>
          </p:nvSpPr>
          <p:spPr>
            <a:xfrm>
              <a:off x="11430772" y="6354310"/>
              <a:ext cx="471950" cy="283031"/>
            </a:xfrm>
            <a:prstGeom prst="parallelogram">
              <a:avLst/>
            </a:prstGeom>
            <a:solidFill>
              <a:schemeClr val="accent1"/>
            </a:solidFill>
          </p:spPr>
          <p:txBody>
            <a:bodyPr anchor="ctr">
              <a:noAutofit/>
            </a:bodyPr>
            <a:lstStyle>
              <a:lvl1pPr marL="238133" indent="-238133" algn="l" defTabSz="952530" rtl="0" eaLnBrk="1" latinLnBrk="0" hangingPunct="1">
                <a:lnSpc>
                  <a:spcPct val="90000"/>
                </a:lnSpc>
                <a:spcBef>
                  <a:spcPts val="1042"/>
                </a:spcBef>
                <a:buFont typeface="Arial" panose="020B0604020202020204" pitchFamily="34" charset="0"/>
                <a:buChar char="•"/>
                <a:defRPr sz="291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14398" indent="-238133" algn="l" defTabSz="952530" rtl="0" eaLnBrk="1" latinLnBrk="0" hangingPunct="1">
                <a:lnSpc>
                  <a:spcPct val="90000"/>
                </a:lnSpc>
                <a:spcBef>
                  <a:spcPts val="521"/>
                </a:spcBef>
                <a:buFont typeface="Arial" panose="020B0604020202020204" pitchFamily="34" charset="0"/>
                <a:buChar char="•"/>
                <a:defRPr sz="2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90663" indent="-238133" algn="l" defTabSz="952530" rtl="0" eaLnBrk="1" latinLnBrk="0" hangingPunct="1">
                <a:lnSpc>
                  <a:spcPct val="90000"/>
                </a:lnSpc>
                <a:spcBef>
                  <a:spcPts val="521"/>
                </a:spcBef>
                <a:buFont typeface="Arial" panose="020B0604020202020204" pitchFamily="34" charset="0"/>
                <a:buChar char="•"/>
                <a:defRPr sz="208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66928" indent="-238133" algn="l" defTabSz="952530" rtl="0" eaLnBrk="1" latinLnBrk="0" hangingPunct="1">
                <a:lnSpc>
                  <a:spcPct val="90000"/>
                </a:lnSpc>
                <a:spcBef>
                  <a:spcPts val="521"/>
                </a:spcBef>
                <a:buFont typeface="Arial" panose="020B0604020202020204" pitchFamily="34" charset="0"/>
                <a:buChar char="•"/>
                <a:defRPr sz="18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43194" indent="-238133" algn="l" defTabSz="952530" rtl="0" eaLnBrk="1" latinLnBrk="0" hangingPunct="1">
                <a:lnSpc>
                  <a:spcPct val="90000"/>
                </a:lnSpc>
                <a:spcBef>
                  <a:spcPts val="521"/>
                </a:spcBef>
                <a:buFont typeface="Arial" panose="020B0604020202020204" pitchFamily="34" charset="0"/>
                <a:buChar char="•"/>
                <a:defRPr sz="18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19459" indent="-238133" algn="l" defTabSz="952530" rtl="0" eaLnBrk="1" latinLnBrk="0" hangingPunct="1">
                <a:lnSpc>
                  <a:spcPct val="90000"/>
                </a:lnSpc>
                <a:spcBef>
                  <a:spcPts val="521"/>
                </a:spcBef>
                <a:buFont typeface="Arial" panose="020B0604020202020204" pitchFamily="34" charset="0"/>
                <a:buChar char="•"/>
                <a:defRPr sz="18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095724" indent="-238133" algn="l" defTabSz="952530" rtl="0" eaLnBrk="1" latinLnBrk="0" hangingPunct="1">
                <a:lnSpc>
                  <a:spcPct val="90000"/>
                </a:lnSpc>
                <a:spcBef>
                  <a:spcPts val="521"/>
                </a:spcBef>
                <a:buFont typeface="Arial" panose="020B0604020202020204" pitchFamily="34" charset="0"/>
                <a:buChar char="•"/>
                <a:defRPr sz="18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571989" indent="-238133" algn="l" defTabSz="952530" rtl="0" eaLnBrk="1" latinLnBrk="0" hangingPunct="1">
                <a:lnSpc>
                  <a:spcPct val="90000"/>
                </a:lnSpc>
                <a:spcBef>
                  <a:spcPts val="521"/>
                </a:spcBef>
                <a:buFont typeface="Arial" panose="020B0604020202020204" pitchFamily="34" charset="0"/>
                <a:buChar char="•"/>
                <a:defRPr sz="18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48255" indent="-238133" algn="l" defTabSz="952530" rtl="0" eaLnBrk="1" latinLnBrk="0" hangingPunct="1">
                <a:lnSpc>
                  <a:spcPct val="90000"/>
                </a:lnSpc>
                <a:spcBef>
                  <a:spcPts val="521"/>
                </a:spcBef>
                <a:buFont typeface="Arial" panose="020B0604020202020204" pitchFamily="34" charset="0"/>
                <a:buChar char="•"/>
                <a:defRPr sz="18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en-US" sz="10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7" name="Rectangle 6"/>
            <p:cNvSpPr/>
            <p:nvPr userDrawn="1"/>
          </p:nvSpPr>
          <p:spPr>
            <a:xfrm>
              <a:off x="9930237" y="6383832"/>
              <a:ext cx="1508746" cy="230832"/>
            </a:xfrm>
            <a:prstGeom prst="rect">
              <a:avLst/>
            </a:prstGeom>
            <a:noFill/>
          </p:spPr>
          <p:txBody>
            <a:bodyPr anchor="ctr">
              <a:noAutofit/>
            </a:bodyPr>
            <a:lstStyle/>
            <a:p>
              <a:pPr lvl="0" algn="ctr" defTabSz="952483">
                <a:lnSpc>
                  <a:spcPct val="90000"/>
                </a:lnSpc>
                <a:spcBef>
                  <a:spcPts val="1043"/>
                </a:spcBef>
                <a:buFont typeface="Arial" panose="020B0604020202020204" pitchFamily="34" charset="0"/>
                <a:buNone/>
              </a:pPr>
              <a:r>
                <a:rPr lang="en-US" sz="1000" dirty="0">
                  <a:solidFill>
                    <a:schemeClr val="bg1"/>
                  </a:solidFill>
                  <a:latin typeface="+mj-lt"/>
                </a:rPr>
                <a:t>www.companyname.com</a:t>
              </a:r>
            </a:p>
          </p:txBody>
        </p:sp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943192" y="6371135"/>
            <a:ext cx="430129" cy="249385"/>
          </a:xfrm>
        </p:spPr>
        <p:txBody>
          <a:bodyPr/>
          <a:lstStyle/>
          <a:p>
            <a:fld id="{32ECD629-4DA5-4EAE-B174-69948CAAE2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006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319420" y="6371135"/>
            <a:ext cx="430129" cy="249385"/>
          </a:xfrm>
        </p:spPr>
        <p:txBody>
          <a:bodyPr/>
          <a:lstStyle/>
          <a:p>
            <a:fld id="{32ECD629-4DA5-4EAE-B174-69948CAAE2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0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3760407" y="1523790"/>
            <a:ext cx="4888293" cy="3010110"/>
          </a:xfr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319420" y="6371135"/>
            <a:ext cx="430129" cy="249385"/>
          </a:xfrm>
        </p:spPr>
        <p:txBody>
          <a:bodyPr/>
          <a:lstStyle/>
          <a:p>
            <a:fld id="{32ECD629-4DA5-4EAE-B174-69948CAAE2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2682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319420" y="6371135"/>
            <a:ext cx="430129" cy="249385"/>
          </a:xfrm>
        </p:spPr>
        <p:txBody>
          <a:bodyPr/>
          <a:lstStyle/>
          <a:p>
            <a:fld id="{32ECD629-4DA5-4EAE-B174-69948CAAE2C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-1" y="0"/>
            <a:ext cx="12192001" cy="6858000"/>
          </a:xfrm>
          <a:prstGeom prst="rect">
            <a:avLst/>
          </a:prstGeom>
          <a:pattFill prst="ltUpDiag">
            <a:fgClr>
              <a:schemeClr val="accent1">
                <a:lumMod val="50000"/>
              </a:schemeClr>
            </a:fgClr>
            <a:bgClr>
              <a:schemeClr val="tx1">
                <a:lumMod val="90000"/>
                <a:lumOff val="1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</p:spTree>
    <p:extLst>
      <p:ext uri="{BB962C8B-B14F-4D97-AF65-F5344CB8AC3E}">
        <p14:creationId xmlns:p14="http://schemas.microsoft.com/office/powerpoint/2010/main" val="382684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am-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591766" y="1615816"/>
            <a:ext cx="9144000" cy="706437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32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4361" y="6513513"/>
            <a:ext cx="4114800" cy="263525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GB"/>
              <a:t>www.domain.com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963" y="6513513"/>
            <a:ext cx="338138" cy="26352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 lIns="0" tIns="0" rIns="0" bIns="0" anchor="ctr" anchorCtr="0"/>
          <a:lstStyle>
            <a:lvl1pPr algn="ctr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38B1AB7-65BE-463D-9AF3-0E306DDDB8C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7763987" y="1615816"/>
            <a:ext cx="3788747" cy="3788747"/>
          </a:xfrm>
          <a:custGeom>
            <a:avLst/>
            <a:gdLst>
              <a:gd name="connsiteX0" fmla="*/ 743803 w 1487606"/>
              <a:gd name="connsiteY0" fmla="*/ 0 h 1487606"/>
              <a:gd name="connsiteX1" fmla="*/ 1487606 w 1487606"/>
              <a:gd name="connsiteY1" fmla="*/ 743803 h 1487606"/>
              <a:gd name="connsiteX2" fmla="*/ 743803 w 1487606"/>
              <a:gd name="connsiteY2" fmla="*/ 1487606 h 1487606"/>
              <a:gd name="connsiteX3" fmla="*/ 0 w 1487606"/>
              <a:gd name="connsiteY3" fmla="*/ 743803 h 1487606"/>
              <a:gd name="connsiteX4" fmla="*/ 743803 w 1487606"/>
              <a:gd name="connsiteY4" fmla="*/ 0 h 1487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87606" h="1487606">
                <a:moveTo>
                  <a:pt x="743803" y="0"/>
                </a:moveTo>
                <a:cubicBezTo>
                  <a:pt x="1154594" y="0"/>
                  <a:pt x="1487606" y="333012"/>
                  <a:pt x="1487606" y="743803"/>
                </a:cubicBezTo>
                <a:cubicBezTo>
                  <a:pt x="1487606" y="1154594"/>
                  <a:pt x="1154594" y="1487606"/>
                  <a:pt x="743803" y="1487606"/>
                </a:cubicBezTo>
                <a:cubicBezTo>
                  <a:pt x="333012" y="1487606"/>
                  <a:pt x="0" y="1154594"/>
                  <a:pt x="0" y="743803"/>
                </a:cubicBezTo>
                <a:cubicBezTo>
                  <a:pt x="0" y="333012"/>
                  <a:pt x="333012" y="0"/>
                  <a:pt x="743803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76200">
            <a:solidFill>
              <a:schemeClr val="bg1">
                <a:lumMod val="95000"/>
              </a:schemeClr>
            </a:solidFill>
          </a:ln>
        </p:spPr>
        <p:txBody>
          <a:bodyPr wrap="square">
            <a:noAutofit/>
          </a:bodyPr>
          <a:lstStyle>
            <a:lvl1pPr marL="0" indent="0">
              <a:buFontTx/>
              <a:buNone/>
              <a:defRPr sz="1000"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7810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5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 animBg="1"/>
      <p:bldP spid="9" grpId="0" animBg="1"/>
    </p:bld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/>
          </p:cNvSpPr>
          <p:nvPr>
            <p:ph type="pic" sz="quarter" idx="12"/>
          </p:nvPr>
        </p:nvSpPr>
        <p:spPr>
          <a:xfrm>
            <a:off x="5976521" y="914400"/>
            <a:ext cx="5834480" cy="5486401"/>
          </a:xfrm>
          <a:custGeom>
            <a:avLst/>
            <a:gdLst>
              <a:gd name="connsiteX0" fmla="*/ 7016979 w 12430959"/>
              <a:gd name="connsiteY0" fmla="*/ 11089150 h 12801599"/>
              <a:gd name="connsiteX1" fmla="*/ 8573849 w 12430959"/>
              <a:gd name="connsiteY1" fmla="*/ 11089150 h 12801599"/>
              <a:gd name="connsiteX2" fmla="*/ 7697239 w 12430959"/>
              <a:gd name="connsiteY2" fmla="*/ 12801599 h 12801599"/>
              <a:gd name="connsiteX3" fmla="*/ 6140371 w 12430959"/>
              <a:gd name="connsiteY3" fmla="*/ 12801599 h 12801599"/>
              <a:gd name="connsiteX4" fmla="*/ 3781059 w 12430959"/>
              <a:gd name="connsiteY4" fmla="*/ 9208182 h 12801599"/>
              <a:gd name="connsiteX5" fmla="*/ 5337927 w 12430959"/>
              <a:gd name="connsiteY5" fmla="*/ 9208182 h 12801599"/>
              <a:gd name="connsiteX6" fmla="*/ 3498444 w 12430959"/>
              <a:gd name="connsiteY6" fmla="*/ 12801599 h 12801599"/>
              <a:gd name="connsiteX7" fmla="*/ 1941575 w 12430959"/>
              <a:gd name="connsiteY7" fmla="*/ 12801599 h 12801599"/>
              <a:gd name="connsiteX8" fmla="*/ 11514323 w 12430959"/>
              <a:gd name="connsiteY8" fmla="*/ 5614768 h 12801599"/>
              <a:gd name="connsiteX9" fmla="*/ 12430959 w 12430959"/>
              <a:gd name="connsiteY9" fmla="*/ 5614768 h 12801599"/>
              <a:gd name="connsiteX10" fmla="*/ 12430959 w 12430959"/>
              <a:gd name="connsiteY10" fmla="*/ 6865460 h 12801599"/>
              <a:gd name="connsiteX11" fmla="*/ 9392225 w 12430959"/>
              <a:gd name="connsiteY11" fmla="*/ 12801599 h 12801599"/>
              <a:gd name="connsiteX12" fmla="*/ 7835355 w 12430959"/>
              <a:gd name="connsiteY12" fmla="*/ 12801599 h 12801599"/>
              <a:gd name="connsiteX13" fmla="*/ 12430959 w 12430959"/>
              <a:gd name="connsiteY13" fmla="*/ 406018 h 12801599"/>
              <a:gd name="connsiteX14" fmla="*/ 12430959 w 12430959"/>
              <a:gd name="connsiteY14" fmla="*/ 3447345 h 12801599"/>
              <a:gd name="connsiteX15" fmla="*/ 9568227 w 12430959"/>
              <a:gd name="connsiteY15" fmla="*/ 9039662 h 12801599"/>
              <a:gd name="connsiteX16" fmla="*/ 8011359 w 12430959"/>
              <a:gd name="connsiteY16" fmla="*/ 9039662 h 12801599"/>
              <a:gd name="connsiteX17" fmla="*/ 10321655 w 12430959"/>
              <a:gd name="connsiteY17" fmla="*/ 0 h 12801599"/>
              <a:gd name="connsiteX18" fmla="*/ 12415499 w 12430959"/>
              <a:gd name="connsiteY18" fmla="*/ 0 h 12801599"/>
              <a:gd name="connsiteX19" fmla="*/ 6187051 w 12430959"/>
              <a:gd name="connsiteY19" fmla="*/ 12167222 h 12801599"/>
              <a:gd name="connsiteX20" fmla="*/ 4093204 w 12430959"/>
              <a:gd name="connsiteY20" fmla="*/ 12167222 h 12801599"/>
              <a:gd name="connsiteX21" fmla="*/ 8548049 w 12430959"/>
              <a:gd name="connsiteY21" fmla="*/ 0 h 12801599"/>
              <a:gd name="connsiteX22" fmla="*/ 10104919 w 12430959"/>
              <a:gd name="connsiteY22" fmla="*/ 0 h 12801599"/>
              <a:gd name="connsiteX23" fmla="*/ 5477479 w 12430959"/>
              <a:gd name="connsiteY23" fmla="*/ 9039660 h 12801599"/>
              <a:gd name="connsiteX24" fmla="*/ 3920611 w 12430959"/>
              <a:gd name="connsiteY24" fmla="*/ 9039660 h 12801599"/>
              <a:gd name="connsiteX25" fmla="*/ 6228451 w 12430959"/>
              <a:gd name="connsiteY25" fmla="*/ 0 h 12801599"/>
              <a:gd name="connsiteX26" fmla="*/ 8322297 w 12430959"/>
              <a:gd name="connsiteY26" fmla="*/ 0 h 12801599"/>
              <a:gd name="connsiteX27" fmla="*/ 2093846 w 12430959"/>
              <a:gd name="connsiteY27" fmla="*/ 12167222 h 12801599"/>
              <a:gd name="connsiteX28" fmla="*/ 0 w 12430959"/>
              <a:gd name="connsiteY28" fmla="*/ 12167222 h 12801599"/>
              <a:gd name="connsiteX29" fmla="*/ 4448254 w 12430959"/>
              <a:gd name="connsiteY29" fmla="*/ 0 h 12801599"/>
              <a:gd name="connsiteX30" fmla="*/ 6005123 w 12430959"/>
              <a:gd name="connsiteY30" fmla="*/ 0 h 12801599"/>
              <a:gd name="connsiteX31" fmla="*/ 3344867 w 12430959"/>
              <a:gd name="connsiteY31" fmla="*/ 5196784 h 12801599"/>
              <a:gd name="connsiteX32" fmla="*/ 1788000 w 12430959"/>
              <a:gd name="connsiteY32" fmla="*/ 5196784 h 12801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2430959" h="12801599">
                <a:moveTo>
                  <a:pt x="7016979" y="11089150"/>
                </a:moveTo>
                <a:lnTo>
                  <a:pt x="8573849" y="11089150"/>
                </a:lnTo>
                <a:lnTo>
                  <a:pt x="7697239" y="12801599"/>
                </a:lnTo>
                <a:lnTo>
                  <a:pt x="6140371" y="12801599"/>
                </a:lnTo>
                <a:close/>
                <a:moveTo>
                  <a:pt x="3781059" y="9208182"/>
                </a:moveTo>
                <a:lnTo>
                  <a:pt x="5337927" y="9208182"/>
                </a:lnTo>
                <a:lnTo>
                  <a:pt x="3498444" y="12801599"/>
                </a:lnTo>
                <a:lnTo>
                  <a:pt x="1941575" y="12801599"/>
                </a:lnTo>
                <a:close/>
                <a:moveTo>
                  <a:pt x="11514323" y="5614768"/>
                </a:moveTo>
                <a:lnTo>
                  <a:pt x="12430959" y="5614768"/>
                </a:lnTo>
                <a:lnTo>
                  <a:pt x="12430959" y="6865460"/>
                </a:lnTo>
                <a:lnTo>
                  <a:pt x="9392225" y="12801599"/>
                </a:lnTo>
                <a:lnTo>
                  <a:pt x="7835355" y="12801599"/>
                </a:lnTo>
                <a:close/>
                <a:moveTo>
                  <a:pt x="12430959" y="406018"/>
                </a:moveTo>
                <a:lnTo>
                  <a:pt x="12430959" y="3447345"/>
                </a:lnTo>
                <a:lnTo>
                  <a:pt x="9568227" y="9039662"/>
                </a:lnTo>
                <a:lnTo>
                  <a:pt x="8011359" y="9039662"/>
                </a:lnTo>
                <a:close/>
                <a:moveTo>
                  <a:pt x="10321655" y="0"/>
                </a:moveTo>
                <a:lnTo>
                  <a:pt x="12415499" y="0"/>
                </a:lnTo>
                <a:lnTo>
                  <a:pt x="6187051" y="12167222"/>
                </a:lnTo>
                <a:lnTo>
                  <a:pt x="4093204" y="12167222"/>
                </a:lnTo>
                <a:close/>
                <a:moveTo>
                  <a:pt x="8548049" y="0"/>
                </a:moveTo>
                <a:lnTo>
                  <a:pt x="10104919" y="0"/>
                </a:lnTo>
                <a:lnTo>
                  <a:pt x="5477479" y="9039660"/>
                </a:lnTo>
                <a:lnTo>
                  <a:pt x="3920611" y="9039660"/>
                </a:lnTo>
                <a:close/>
                <a:moveTo>
                  <a:pt x="6228451" y="0"/>
                </a:moveTo>
                <a:lnTo>
                  <a:pt x="8322297" y="0"/>
                </a:lnTo>
                <a:lnTo>
                  <a:pt x="2093846" y="12167222"/>
                </a:lnTo>
                <a:lnTo>
                  <a:pt x="0" y="12167222"/>
                </a:lnTo>
                <a:close/>
                <a:moveTo>
                  <a:pt x="4448254" y="0"/>
                </a:moveTo>
                <a:lnTo>
                  <a:pt x="6005123" y="0"/>
                </a:lnTo>
                <a:lnTo>
                  <a:pt x="3344867" y="5196784"/>
                </a:lnTo>
                <a:lnTo>
                  <a:pt x="1788000" y="519678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5F109D-5BCA-4245-B492-3BB7A41C161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2336906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mpany Vi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5"/>
          <p:cNvSpPr>
            <a:spLocks noGrp="1"/>
          </p:cNvSpPr>
          <p:nvPr>
            <p:ph type="pic" sz="quarter" idx="11"/>
          </p:nvPr>
        </p:nvSpPr>
        <p:spPr>
          <a:xfrm>
            <a:off x="7165947" y="1387956"/>
            <a:ext cx="4429912" cy="46354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 sz="1400"/>
            </a:lvl1pPr>
          </a:lstStyle>
          <a:p>
            <a:endParaRPr lang="en-GB"/>
          </a:p>
        </p:txBody>
      </p:sp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1524000" y="248899"/>
            <a:ext cx="9144000" cy="542664"/>
          </a:xfrm>
          <a:prstGeom prst="rect">
            <a:avLst/>
          </a:prstGeom>
        </p:spPr>
        <p:txBody>
          <a:bodyPr anchor="b"/>
          <a:lstStyle>
            <a:lvl1pPr algn="ctr"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1524000" y="698531"/>
            <a:ext cx="9144000" cy="31486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7165947" y="6397625"/>
            <a:ext cx="41148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/>
              <a:t>PureBiz Presentation Template</a:t>
            </a:r>
            <a:endParaRPr lang="en-GB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11091081" y="439971"/>
            <a:ext cx="1100919" cy="3651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anchor="ctr" anchorCtr="0"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6C908281-041F-46DF-98A6-9DBC2BE8BAB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Action Button: Go Forward or Next 7">
            <a:hlinkClick r:id="" action="ppaction://hlinkshowjump?jump=nextslide" highlightClick="1"/>
          </p:cNvPr>
          <p:cNvSpPr/>
          <p:nvPr userDrawn="1"/>
        </p:nvSpPr>
        <p:spPr>
          <a:xfrm>
            <a:off x="11808641" y="6476205"/>
            <a:ext cx="208721" cy="222249"/>
          </a:xfrm>
          <a:prstGeom prst="actionButtonForwardNex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Action Button: Go Back or Previous 8">
            <a:hlinkClick r:id="" action="ppaction://hlinkshowjump?jump=previousslide" highlightClick="1"/>
          </p:cNvPr>
          <p:cNvSpPr/>
          <p:nvPr userDrawn="1"/>
        </p:nvSpPr>
        <p:spPr>
          <a:xfrm>
            <a:off x="11387138" y="6476206"/>
            <a:ext cx="208721" cy="222249"/>
          </a:xfrm>
          <a:prstGeom prst="actionButtonBackPrevious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5201924" y="959424"/>
            <a:ext cx="1769270" cy="89535"/>
            <a:chOff x="5356860" y="1196340"/>
            <a:chExt cx="1769270" cy="190500"/>
          </a:xfrm>
        </p:grpSpPr>
        <p:sp>
          <p:nvSpPr>
            <p:cNvPr id="11" name="Rectangle: Rounded Corners 10"/>
            <p:cNvSpPr/>
            <p:nvPr userDrawn="1"/>
          </p:nvSpPr>
          <p:spPr>
            <a:xfrm>
              <a:off x="6806090" y="1196340"/>
              <a:ext cx="320040" cy="190500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: Rounded Corners 11"/>
            <p:cNvSpPr/>
            <p:nvPr userDrawn="1"/>
          </p:nvSpPr>
          <p:spPr>
            <a:xfrm>
              <a:off x="5356860" y="1196340"/>
              <a:ext cx="320040" cy="190500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: Rounded Corners 12"/>
            <p:cNvSpPr/>
            <p:nvPr userDrawn="1"/>
          </p:nvSpPr>
          <p:spPr>
            <a:xfrm>
              <a:off x="5642610" y="1196340"/>
              <a:ext cx="298609" cy="190500"/>
            </a:xfrm>
            <a:prstGeom prst="roundRect">
              <a:avLst>
                <a:gd name="adj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: Rounded Corners 13"/>
            <p:cNvSpPr/>
            <p:nvPr userDrawn="1"/>
          </p:nvSpPr>
          <p:spPr>
            <a:xfrm>
              <a:off x="5941219" y="1196340"/>
              <a:ext cx="298609" cy="190500"/>
            </a:xfrm>
            <a:prstGeom prst="roundRect">
              <a:avLst>
                <a:gd name="adj" fmla="val 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: Rounded Corners 14"/>
            <p:cNvSpPr/>
            <p:nvPr userDrawn="1"/>
          </p:nvSpPr>
          <p:spPr>
            <a:xfrm>
              <a:off x="6239828" y="1196340"/>
              <a:ext cx="298609" cy="190500"/>
            </a:xfrm>
            <a:prstGeom prst="roundRect">
              <a:avLst>
                <a:gd name="adj" fmla="val 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: Rounded Corners 15"/>
            <p:cNvSpPr/>
            <p:nvPr userDrawn="1"/>
          </p:nvSpPr>
          <p:spPr>
            <a:xfrm>
              <a:off x="6538437" y="1196340"/>
              <a:ext cx="298609" cy="190500"/>
            </a:xfrm>
            <a:prstGeom prst="roundRect">
              <a:avLst>
                <a:gd name="adj" fmla="val 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681698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  <p:bldP spid="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/>
      <p:bldP spid="7" grpId="0" animBg="1"/>
      <p:bldP spid="8" grpId="0" animBg="1"/>
      <p:bldP spid="9" grpId="0" animBg="1"/>
    </p:bld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D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6B808-5A47-4B6E-B7EF-88C352E747F9}" type="datetimeFigureOut">
              <a:rPr lang="es-DO" smtClean="0"/>
              <a:t>20/8/2018</a:t>
            </a:fld>
            <a:endParaRPr lang="es-D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7DA72-0A1D-42A5-8F4D-8CB3AC54CB5C}" type="slidenum">
              <a:rPr lang="es-DO" smtClean="0"/>
              <a:t>‹#›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33217343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D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6B808-5A47-4B6E-B7EF-88C352E747F9}" type="datetimeFigureOut">
              <a:rPr lang="es-DO" smtClean="0"/>
              <a:t>20/8/2018</a:t>
            </a:fld>
            <a:endParaRPr lang="es-D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7DA72-0A1D-42A5-8F4D-8CB3AC54CB5C}" type="slidenum">
              <a:rPr lang="es-DO" smtClean="0"/>
              <a:t>‹#›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287029180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6B808-5A47-4B6E-B7EF-88C352E747F9}" type="datetimeFigureOut">
              <a:rPr lang="es-DO" smtClean="0"/>
              <a:t>20/8/2018</a:t>
            </a:fld>
            <a:endParaRPr lang="es-D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7DA72-0A1D-42A5-8F4D-8CB3AC54CB5C}" type="slidenum">
              <a:rPr lang="es-DO" smtClean="0"/>
              <a:t>‹#›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316868013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D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D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6B808-5A47-4B6E-B7EF-88C352E747F9}" type="datetimeFigureOut">
              <a:rPr lang="es-DO" smtClean="0"/>
              <a:t>20/8/2018</a:t>
            </a:fld>
            <a:endParaRPr lang="es-D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7DA72-0A1D-42A5-8F4D-8CB3AC54CB5C}" type="slidenum">
              <a:rPr lang="es-DO" smtClean="0"/>
              <a:t>‹#›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241873977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D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D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6B808-5A47-4B6E-B7EF-88C352E747F9}" type="datetimeFigureOut">
              <a:rPr lang="es-DO" smtClean="0"/>
              <a:t>20/8/2018</a:t>
            </a:fld>
            <a:endParaRPr lang="es-D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7DA72-0A1D-42A5-8F4D-8CB3AC54CB5C}" type="slidenum">
              <a:rPr lang="es-DO" smtClean="0"/>
              <a:t>‹#›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302742989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bg>
      <p:bgPr>
        <a:solidFill>
          <a:srgbClr val="CC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6B808-5A47-4B6E-B7EF-88C352E747F9}" type="datetimeFigureOut">
              <a:rPr lang="es-DO" smtClean="0"/>
              <a:t>20/8/2018</a:t>
            </a:fld>
            <a:endParaRPr lang="es-D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7DA72-0A1D-42A5-8F4D-8CB3AC54CB5C}" type="slidenum">
              <a:rPr lang="es-DO" smtClean="0"/>
              <a:t>‹#›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300841886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bg>
      <p:bgPr>
        <a:solidFill>
          <a:srgbClr val="CC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6B808-5A47-4B6E-B7EF-88C352E747F9}" type="datetimeFigureOut">
              <a:rPr lang="es-DO" smtClean="0"/>
              <a:t>20/8/2018</a:t>
            </a:fld>
            <a:endParaRPr lang="es-D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7DA72-0A1D-42A5-8F4D-8CB3AC54CB5C}" type="slidenum">
              <a:rPr lang="es-DO" smtClean="0"/>
              <a:t>‹#›</a:t>
            </a:fld>
            <a:endParaRPr lang="es-DO"/>
          </a:p>
        </p:txBody>
      </p:sp>
      <p:sp>
        <p:nvSpPr>
          <p:cNvPr id="5" name="Rectangle 20"/>
          <p:cNvSpPr/>
          <p:nvPr userDrawn="1"/>
        </p:nvSpPr>
        <p:spPr>
          <a:xfrm>
            <a:off x="-36033" y="-10637"/>
            <a:ext cx="11061084" cy="423055"/>
          </a:xfrm>
          <a:prstGeom prst="rect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DO"/>
          </a:p>
        </p:txBody>
      </p:sp>
      <p:sp>
        <p:nvSpPr>
          <p:cNvPr id="6" name="TextBox 22"/>
          <p:cNvSpPr txBox="1"/>
          <p:nvPr userDrawn="1"/>
        </p:nvSpPr>
        <p:spPr>
          <a:xfrm>
            <a:off x="5576639" y="49457"/>
            <a:ext cx="27653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DO" sz="1400" b="0" i="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Taller</a:t>
            </a:r>
            <a:r>
              <a:rPr lang="es-DO" sz="1400" b="0" i="0" kern="1200" baseline="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de Alineamiento Institucional</a:t>
            </a:r>
            <a:endParaRPr lang="es-DO" sz="1400" b="1" dirty="0">
              <a:solidFill>
                <a:schemeClr val="bg1"/>
              </a:solidFill>
            </a:endParaRPr>
          </a:p>
        </p:txBody>
      </p:sp>
      <p:sp>
        <p:nvSpPr>
          <p:cNvPr id="7" name="Rectangle 14"/>
          <p:cNvSpPr/>
          <p:nvPr userDrawn="1"/>
        </p:nvSpPr>
        <p:spPr>
          <a:xfrm>
            <a:off x="10833484" y="-10637"/>
            <a:ext cx="1364209" cy="914399"/>
          </a:xfrm>
          <a:custGeom>
            <a:avLst/>
            <a:gdLst>
              <a:gd name="connsiteX0" fmla="*/ 0 w 5586153"/>
              <a:gd name="connsiteY0" fmla="*/ 0 h 1113905"/>
              <a:gd name="connsiteX1" fmla="*/ 5586153 w 5586153"/>
              <a:gd name="connsiteY1" fmla="*/ 0 h 1113905"/>
              <a:gd name="connsiteX2" fmla="*/ 5586153 w 5586153"/>
              <a:gd name="connsiteY2" fmla="*/ 1113905 h 1113905"/>
              <a:gd name="connsiteX3" fmla="*/ 0 w 5586153"/>
              <a:gd name="connsiteY3" fmla="*/ 1113905 h 1113905"/>
              <a:gd name="connsiteX4" fmla="*/ 0 w 5586153"/>
              <a:gd name="connsiteY4" fmla="*/ 0 h 1113905"/>
              <a:gd name="connsiteX0" fmla="*/ 0 w 5586153"/>
              <a:gd name="connsiteY0" fmla="*/ 0 h 1147156"/>
              <a:gd name="connsiteX1" fmla="*/ 5586153 w 5586153"/>
              <a:gd name="connsiteY1" fmla="*/ 0 h 1147156"/>
              <a:gd name="connsiteX2" fmla="*/ 5070764 w 5586153"/>
              <a:gd name="connsiteY2" fmla="*/ 1147156 h 1147156"/>
              <a:gd name="connsiteX3" fmla="*/ 0 w 5586153"/>
              <a:gd name="connsiteY3" fmla="*/ 1113905 h 1147156"/>
              <a:gd name="connsiteX4" fmla="*/ 0 w 5586153"/>
              <a:gd name="connsiteY4" fmla="*/ 0 h 1147156"/>
              <a:gd name="connsiteX0" fmla="*/ 0 w 5586153"/>
              <a:gd name="connsiteY0" fmla="*/ 0 h 1163781"/>
              <a:gd name="connsiteX1" fmla="*/ 5586153 w 5586153"/>
              <a:gd name="connsiteY1" fmla="*/ 0 h 1163781"/>
              <a:gd name="connsiteX2" fmla="*/ 5070764 w 5586153"/>
              <a:gd name="connsiteY2" fmla="*/ 1147156 h 1163781"/>
              <a:gd name="connsiteX3" fmla="*/ 0 w 5586153"/>
              <a:gd name="connsiteY3" fmla="*/ 1163781 h 1163781"/>
              <a:gd name="connsiteX4" fmla="*/ 0 w 5586153"/>
              <a:gd name="connsiteY4" fmla="*/ 0 h 1163781"/>
              <a:gd name="connsiteX0" fmla="*/ 0 w 5586153"/>
              <a:gd name="connsiteY0" fmla="*/ 0 h 1147156"/>
              <a:gd name="connsiteX1" fmla="*/ 5586153 w 5586153"/>
              <a:gd name="connsiteY1" fmla="*/ 0 h 1147156"/>
              <a:gd name="connsiteX2" fmla="*/ 5070764 w 5586153"/>
              <a:gd name="connsiteY2" fmla="*/ 1147156 h 1147156"/>
              <a:gd name="connsiteX3" fmla="*/ 16626 w 5586153"/>
              <a:gd name="connsiteY3" fmla="*/ 1147156 h 1147156"/>
              <a:gd name="connsiteX4" fmla="*/ 0 w 5586153"/>
              <a:gd name="connsiteY4" fmla="*/ 0 h 1147156"/>
              <a:gd name="connsiteX0" fmla="*/ 0 w 5586153"/>
              <a:gd name="connsiteY0" fmla="*/ 0 h 1147156"/>
              <a:gd name="connsiteX1" fmla="*/ 5586153 w 5586153"/>
              <a:gd name="connsiteY1" fmla="*/ 0 h 1147156"/>
              <a:gd name="connsiteX2" fmla="*/ 5569528 w 5586153"/>
              <a:gd name="connsiteY2" fmla="*/ 1147156 h 1147156"/>
              <a:gd name="connsiteX3" fmla="*/ 16626 w 5586153"/>
              <a:gd name="connsiteY3" fmla="*/ 1147156 h 1147156"/>
              <a:gd name="connsiteX4" fmla="*/ 0 w 5586153"/>
              <a:gd name="connsiteY4" fmla="*/ 0 h 1147156"/>
              <a:gd name="connsiteX0" fmla="*/ 0 w 5586153"/>
              <a:gd name="connsiteY0" fmla="*/ 0 h 1147156"/>
              <a:gd name="connsiteX1" fmla="*/ 5586153 w 5586153"/>
              <a:gd name="connsiteY1" fmla="*/ 0 h 1147156"/>
              <a:gd name="connsiteX2" fmla="*/ 5569528 w 5586153"/>
              <a:gd name="connsiteY2" fmla="*/ 1147156 h 1147156"/>
              <a:gd name="connsiteX3" fmla="*/ 1520597 w 5586153"/>
              <a:gd name="connsiteY3" fmla="*/ 1147156 h 1147156"/>
              <a:gd name="connsiteX4" fmla="*/ 0 w 5586153"/>
              <a:gd name="connsiteY4" fmla="*/ 0 h 1147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6153" h="1147156">
                <a:moveTo>
                  <a:pt x="0" y="0"/>
                </a:moveTo>
                <a:lnTo>
                  <a:pt x="5586153" y="0"/>
                </a:lnTo>
                <a:lnTo>
                  <a:pt x="5569528" y="1147156"/>
                </a:lnTo>
                <a:lnTo>
                  <a:pt x="1520597" y="114715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DO">
              <a:solidFill>
                <a:schemeClr val="bg1"/>
              </a:solidFill>
            </a:endParaRPr>
          </a:p>
        </p:txBody>
      </p:sp>
      <p:sp>
        <p:nvSpPr>
          <p:cNvPr id="8" name="Rectangle 3"/>
          <p:cNvSpPr/>
          <p:nvPr userDrawn="1"/>
        </p:nvSpPr>
        <p:spPr>
          <a:xfrm>
            <a:off x="49695" y="126025"/>
            <a:ext cx="5127823" cy="928702"/>
          </a:xfrm>
          <a:custGeom>
            <a:avLst/>
            <a:gdLst>
              <a:gd name="connsiteX0" fmla="*/ 0 w 7471611"/>
              <a:gd name="connsiteY0" fmla="*/ 0 h 2639058"/>
              <a:gd name="connsiteX1" fmla="*/ 7471611 w 7471611"/>
              <a:gd name="connsiteY1" fmla="*/ 0 h 2639058"/>
              <a:gd name="connsiteX2" fmla="*/ 7471611 w 7471611"/>
              <a:gd name="connsiteY2" fmla="*/ 2639058 h 2639058"/>
              <a:gd name="connsiteX3" fmla="*/ 0 w 7471611"/>
              <a:gd name="connsiteY3" fmla="*/ 2639058 h 2639058"/>
              <a:gd name="connsiteX4" fmla="*/ 0 w 7471611"/>
              <a:gd name="connsiteY4" fmla="*/ 0 h 2639058"/>
              <a:gd name="connsiteX0" fmla="*/ 0 w 7471611"/>
              <a:gd name="connsiteY0" fmla="*/ 0 h 2639058"/>
              <a:gd name="connsiteX1" fmla="*/ 7471611 w 7471611"/>
              <a:gd name="connsiteY1" fmla="*/ 0 h 2639058"/>
              <a:gd name="connsiteX2" fmla="*/ 6436895 w 7471611"/>
              <a:gd name="connsiteY2" fmla="*/ 2639058 h 2639058"/>
              <a:gd name="connsiteX3" fmla="*/ 0 w 7471611"/>
              <a:gd name="connsiteY3" fmla="*/ 2639058 h 2639058"/>
              <a:gd name="connsiteX4" fmla="*/ 0 w 7471611"/>
              <a:gd name="connsiteY4" fmla="*/ 0 h 2639058"/>
              <a:gd name="connsiteX0" fmla="*/ 0 w 7471611"/>
              <a:gd name="connsiteY0" fmla="*/ 0 h 2639058"/>
              <a:gd name="connsiteX1" fmla="*/ 7471611 w 7471611"/>
              <a:gd name="connsiteY1" fmla="*/ 0 h 2639058"/>
              <a:gd name="connsiteX2" fmla="*/ 6332212 w 7471611"/>
              <a:gd name="connsiteY2" fmla="*/ 2639058 h 2639058"/>
              <a:gd name="connsiteX3" fmla="*/ 0 w 7471611"/>
              <a:gd name="connsiteY3" fmla="*/ 2639058 h 2639058"/>
              <a:gd name="connsiteX4" fmla="*/ 0 w 7471611"/>
              <a:gd name="connsiteY4" fmla="*/ 0 h 2639058"/>
              <a:gd name="connsiteX0" fmla="*/ 0 w 7506506"/>
              <a:gd name="connsiteY0" fmla="*/ 0 h 2639058"/>
              <a:gd name="connsiteX1" fmla="*/ 7506506 w 7506506"/>
              <a:gd name="connsiteY1" fmla="*/ 0 h 2639058"/>
              <a:gd name="connsiteX2" fmla="*/ 6332212 w 7506506"/>
              <a:gd name="connsiteY2" fmla="*/ 2639058 h 2639058"/>
              <a:gd name="connsiteX3" fmla="*/ 0 w 7506506"/>
              <a:gd name="connsiteY3" fmla="*/ 2639058 h 2639058"/>
              <a:gd name="connsiteX4" fmla="*/ 0 w 7506506"/>
              <a:gd name="connsiteY4" fmla="*/ 0 h 2639058"/>
              <a:gd name="connsiteX0" fmla="*/ 0 w 7529769"/>
              <a:gd name="connsiteY0" fmla="*/ 0 h 2639058"/>
              <a:gd name="connsiteX1" fmla="*/ 7529769 w 7529769"/>
              <a:gd name="connsiteY1" fmla="*/ 0 h 2639058"/>
              <a:gd name="connsiteX2" fmla="*/ 6332212 w 7529769"/>
              <a:gd name="connsiteY2" fmla="*/ 2639058 h 2639058"/>
              <a:gd name="connsiteX3" fmla="*/ 0 w 7529769"/>
              <a:gd name="connsiteY3" fmla="*/ 2639058 h 2639058"/>
              <a:gd name="connsiteX4" fmla="*/ 0 w 7529769"/>
              <a:gd name="connsiteY4" fmla="*/ 0 h 2639058"/>
              <a:gd name="connsiteX0" fmla="*/ 0 w 7466368"/>
              <a:gd name="connsiteY0" fmla="*/ 0 h 2639058"/>
              <a:gd name="connsiteX1" fmla="*/ 7466368 w 7466368"/>
              <a:gd name="connsiteY1" fmla="*/ 0 h 2639058"/>
              <a:gd name="connsiteX2" fmla="*/ 6332212 w 7466368"/>
              <a:gd name="connsiteY2" fmla="*/ 2639058 h 2639058"/>
              <a:gd name="connsiteX3" fmla="*/ 0 w 7466368"/>
              <a:gd name="connsiteY3" fmla="*/ 2639058 h 2639058"/>
              <a:gd name="connsiteX4" fmla="*/ 0 w 7466368"/>
              <a:gd name="connsiteY4" fmla="*/ 0 h 2639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6368" h="2639058">
                <a:moveTo>
                  <a:pt x="0" y="0"/>
                </a:moveTo>
                <a:lnTo>
                  <a:pt x="7466368" y="0"/>
                </a:lnTo>
                <a:lnTo>
                  <a:pt x="6332212" y="2639058"/>
                </a:lnTo>
                <a:lnTo>
                  <a:pt x="0" y="2639058"/>
                </a:lnTo>
                <a:lnTo>
                  <a:pt x="0" y="0"/>
                </a:lnTo>
                <a:close/>
              </a:path>
            </a:pathLst>
          </a:custGeom>
          <a:solidFill>
            <a:srgbClr val="0051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DO">
              <a:solidFill>
                <a:srgbClr val="00517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869942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D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6B808-5A47-4B6E-B7EF-88C352E747F9}" type="datetimeFigureOut">
              <a:rPr lang="es-DO" smtClean="0"/>
              <a:t>20/8/2018</a:t>
            </a:fld>
            <a:endParaRPr lang="es-D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7DA72-0A1D-42A5-8F4D-8CB3AC54CB5C}" type="slidenum">
              <a:rPr lang="es-DO" smtClean="0"/>
              <a:t>‹#›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232685352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D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6B808-5A47-4B6E-B7EF-88C352E747F9}" type="datetimeFigureOut">
              <a:rPr lang="es-DO" smtClean="0"/>
              <a:t>20/8/2018</a:t>
            </a:fld>
            <a:endParaRPr lang="es-D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7DA72-0A1D-42A5-8F4D-8CB3AC54CB5C}" type="slidenum">
              <a:rPr lang="es-DO" smtClean="0"/>
              <a:t>‹#›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330957274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D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6B808-5A47-4B6E-B7EF-88C352E747F9}" type="datetimeFigureOut">
              <a:rPr lang="es-DO" smtClean="0"/>
              <a:t>20/8/2018</a:t>
            </a:fld>
            <a:endParaRPr lang="es-D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7DA72-0A1D-42A5-8F4D-8CB3AC54CB5C}" type="slidenum">
              <a:rPr lang="es-DO" smtClean="0"/>
              <a:t>‹#›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31767126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D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6B808-5A47-4B6E-B7EF-88C352E747F9}" type="datetimeFigureOut">
              <a:rPr lang="es-DO" smtClean="0"/>
              <a:t>20/8/2018</a:t>
            </a:fld>
            <a:endParaRPr lang="es-D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7DA72-0A1D-42A5-8F4D-8CB3AC54CB5C}" type="slidenum">
              <a:rPr lang="es-DO" smtClean="0"/>
              <a:t>‹#›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948938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61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17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3130" y="665798"/>
            <a:ext cx="11387295" cy="7651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lvl="0"/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5077" y="1654628"/>
            <a:ext cx="11387295" cy="40934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27221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59E78E-9041-42BB-A2E2-6F025869E41B}" type="datetime1">
              <a:rPr lang="en-US" smtClean="0"/>
              <a:t>8/20/2018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27221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SERVICIO NACIONAL DE SALUD</a:t>
            </a:r>
          </a:p>
        </p:txBody>
      </p:sp>
      <p:sp>
        <p:nvSpPr>
          <p:cNvPr id="13" name="Text Placeholder 7"/>
          <p:cNvSpPr txBox="1">
            <a:spLocks/>
          </p:cNvSpPr>
          <p:nvPr userDrawn="1"/>
        </p:nvSpPr>
        <p:spPr>
          <a:xfrm>
            <a:off x="9813927" y="6354313"/>
            <a:ext cx="1978445" cy="283031"/>
          </a:xfrm>
          <a:prstGeom prst="parallelogram">
            <a:avLst/>
          </a:prstGeom>
          <a:pattFill prst="ltUpDiag">
            <a:fgClr>
              <a:schemeClr val="accent1">
                <a:lumMod val="50000"/>
              </a:schemeClr>
            </a:fgClr>
            <a:bgClr>
              <a:schemeClr val="tx1">
                <a:lumMod val="90000"/>
                <a:lumOff val="1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endParaRPr lang="en-US" sz="1351" dirty="0"/>
          </a:p>
        </p:txBody>
      </p:sp>
      <p:sp>
        <p:nvSpPr>
          <p:cNvPr id="14" name="Text Placeholder 7"/>
          <p:cNvSpPr txBox="1">
            <a:spLocks/>
          </p:cNvSpPr>
          <p:nvPr userDrawn="1"/>
        </p:nvSpPr>
        <p:spPr>
          <a:xfrm>
            <a:off x="11430774" y="6354313"/>
            <a:ext cx="471951" cy="283031"/>
          </a:xfrm>
          <a:prstGeom prst="parallelogram">
            <a:avLst/>
          </a:prstGeom>
          <a:solidFill>
            <a:schemeClr val="accent1"/>
          </a:solidFill>
        </p:spPr>
        <p:txBody>
          <a:bodyPr anchor="ctr">
            <a:noAutofit/>
          </a:bodyPr>
          <a:lstStyle>
            <a:lvl1pPr marL="238133" indent="-238133" algn="l" defTabSz="952530" rtl="0" eaLnBrk="1" latinLnBrk="0" hangingPunct="1">
              <a:lnSpc>
                <a:spcPct val="90000"/>
              </a:lnSpc>
              <a:spcBef>
                <a:spcPts val="1042"/>
              </a:spcBef>
              <a:buFont typeface="Arial" panose="020B0604020202020204" pitchFamily="34" charset="0"/>
              <a:buChar char="•"/>
              <a:defRPr sz="29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4398" indent="-238133" algn="l" defTabSz="952530" rtl="0" eaLnBrk="1" latinLnBrk="0" hangingPunct="1">
              <a:lnSpc>
                <a:spcPct val="90000"/>
              </a:lnSpc>
              <a:spcBef>
                <a:spcPts val="521"/>
              </a:spcBef>
              <a:buFont typeface="Arial" panose="020B0604020202020204" pitchFamily="34" charset="0"/>
              <a:buChar char="•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90663" indent="-238133" algn="l" defTabSz="952530" rtl="0" eaLnBrk="1" latinLnBrk="0" hangingPunct="1">
              <a:lnSpc>
                <a:spcPct val="90000"/>
              </a:lnSpc>
              <a:spcBef>
                <a:spcPts val="521"/>
              </a:spcBef>
              <a:buFont typeface="Arial" panose="020B0604020202020204" pitchFamily="34" charset="0"/>
              <a:buChar char="•"/>
              <a:defRPr sz="20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66928" indent="-238133" algn="l" defTabSz="952530" rtl="0" eaLnBrk="1" latinLnBrk="0" hangingPunct="1">
              <a:lnSpc>
                <a:spcPct val="90000"/>
              </a:lnSpc>
              <a:spcBef>
                <a:spcPts val="521"/>
              </a:spcBef>
              <a:buFont typeface="Arial" panose="020B0604020202020204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43194" indent="-238133" algn="l" defTabSz="952530" rtl="0" eaLnBrk="1" latinLnBrk="0" hangingPunct="1">
              <a:lnSpc>
                <a:spcPct val="90000"/>
              </a:lnSpc>
              <a:spcBef>
                <a:spcPts val="521"/>
              </a:spcBef>
              <a:buFont typeface="Arial" panose="020B0604020202020204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19459" indent="-238133" algn="l" defTabSz="952530" rtl="0" eaLnBrk="1" latinLnBrk="0" hangingPunct="1">
              <a:lnSpc>
                <a:spcPct val="90000"/>
              </a:lnSpc>
              <a:spcBef>
                <a:spcPts val="521"/>
              </a:spcBef>
              <a:buFont typeface="Arial" panose="020B0604020202020204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95724" indent="-238133" algn="l" defTabSz="952530" rtl="0" eaLnBrk="1" latinLnBrk="0" hangingPunct="1">
              <a:lnSpc>
                <a:spcPct val="90000"/>
              </a:lnSpc>
              <a:spcBef>
                <a:spcPts val="521"/>
              </a:spcBef>
              <a:buFont typeface="Arial" panose="020B0604020202020204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71989" indent="-238133" algn="l" defTabSz="952530" rtl="0" eaLnBrk="1" latinLnBrk="0" hangingPunct="1">
              <a:lnSpc>
                <a:spcPct val="90000"/>
              </a:lnSpc>
              <a:spcBef>
                <a:spcPts val="521"/>
              </a:spcBef>
              <a:buFont typeface="Arial" panose="020B0604020202020204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48255" indent="-238133" algn="l" defTabSz="952530" rtl="0" eaLnBrk="1" latinLnBrk="0" hangingPunct="1">
              <a:lnSpc>
                <a:spcPct val="90000"/>
              </a:lnSpc>
              <a:spcBef>
                <a:spcPts val="521"/>
              </a:spcBef>
              <a:buFont typeface="Arial" panose="020B0604020202020204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1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51686" y="6371135"/>
            <a:ext cx="430129" cy="249385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algn="ctr">
              <a:defRPr lang="en-US" sz="1000" smtClean="0">
                <a:solidFill>
                  <a:schemeClr val="bg1"/>
                </a:solidFill>
                <a:latin typeface="+mj-lt"/>
              </a:defRPr>
            </a:lvl1pPr>
          </a:lstStyle>
          <a:p>
            <a:pPr defTabSz="952483">
              <a:lnSpc>
                <a:spcPct val="90000"/>
              </a:lnSpc>
              <a:spcBef>
                <a:spcPts val="1043"/>
              </a:spcBef>
            </a:pPr>
            <a:fld id="{32ECD629-4DA5-4EAE-B174-69948CAAE2CE}" type="slidenum">
              <a:rPr lang="en-US" smtClean="0"/>
              <a:pPr defTabSz="952483">
                <a:lnSpc>
                  <a:spcPct val="90000"/>
                </a:lnSpc>
                <a:spcBef>
                  <a:spcPts val="1043"/>
                </a:spcBef>
              </a:pPr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9930237" y="6383832"/>
            <a:ext cx="1508747" cy="230832"/>
          </a:xfrm>
          <a:prstGeom prst="rect">
            <a:avLst/>
          </a:prstGeom>
          <a:noFill/>
        </p:spPr>
        <p:txBody>
          <a:bodyPr anchor="ctr">
            <a:noAutofit/>
          </a:bodyPr>
          <a:lstStyle/>
          <a:p>
            <a:pPr lvl="0" algn="ctr" defTabSz="952483">
              <a:lnSpc>
                <a:spcPct val="90000"/>
              </a:lnSpc>
              <a:spcBef>
                <a:spcPts val="1043"/>
              </a:spcBef>
              <a:buFont typeface="Arial" panose="020B0604020202020204" pitchFamily="34" charset="0"/>
              <a:buNone/>
            </a:pPr>
            <a:r>
              <a:rPr lang="en-US" sz="1000" dirty="0">
                <a:solidFill>
                  <a:schemeClr val="bg1"/>
                </a:solidFill>
                <a:latin typeface="+mj-lt"/>
              </a:rPr>
              <a:t>SNS.GOB.DO</a:t>
            </a:r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6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161183" cy="2059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357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714" r:id="rId4"/>
    <p:sldLayoutId id="2147483696" r:id="rId5"/>
    <p:sldLayoutId id="2147483698" r:id="rId6"/>
    <p:sldLayoutId id="2147483699" r:id="rId7"/>
    <p:sldLayoutId id="2147483701" r:id="rId8"/>
    <p:sldLayoutId id="2147483710" r:id="rId9"/>
    <p:sldLayoutId id="2147483711" r:id="rId10"/>
    <p:sldLayoutId id="2147483703" r:id="rId11"/>
    <p:sldLayoutId id="2147483709" r:id="rId12"/>
    <p:sldLayoutId id="2147483706" r:id="rId13"/>
    <p:sldLayoutId id="2147483707" r:id="rId14"/>
    <p:sldLayoutId id="2147483708" r:id="rId15"/>
    <p:sldLayoutId id="2147483687" r:id="rId16"/>
    <p:sldLayoutId id="2147483688" r:id="rId17"/>
    <p:sldLayoutId id="2147483689" r:id="rId18"/>
    <p:sldLayoutId id="2147483658" r:id="rId19"/>
    <p:sldLayoutId id="2147483655" r:id="rId20"/>
    <p:sldLayoutId id="2147483656" r:id="rId21"/>
    <p:sldLayoutId id="2147483664" r:id="rId22"/>
    <p:sldLayoutId id="2147483713" r:id="rId23"/>
    <p:sldLayoutId id="2147483705" r:id="rId24"/>
    <p:sldLayoutId id="2147483704" r:id="rId25"/>
    <p:sldLayoutId id="2147483700" r:id="rId26"/>
    <p:sldLayoutId id="2147483691" r:id="rId27"/>
    <p:sldLayoutId id="2147483662" r:id="rId28"/>
    <p:sldLayoutId id="2147483663" r:id="rId29"/>
    <p:sldLayoutId id="2147483665" r:id="rId30"/>
    <p:sldLayoutId id="2147483702" r:id="rId31"/>
    <p:sldLayoutId id="2147483668" r:id="rId32"/>
    <p:sldLayoutId id="2147483670" r:id="rId33"/>
    <p:sldLayoutId id="2147483671" r:id="rId34"/>
    <p:sldLayoutId id="2147483667" r:id="rId35"/>
    <p:sldLayoutId id="2147483672" r:id="rId36"/>
    <p:sldLayoutId id="2147483673" r:id="rId37"/>
    <p:sldLayoutId id="2147483674" r:id="rId38"/>
    <p:sldLayoutId id="2147483675" r:id="rId39"/>
    <p:sldLayoutId id="2147483676" r:id="rId40"/>
    <p:sldLayoutId id="2147483677" r:id="rId41"/>
    <p:sldLayoutId id="2147483678" r:id="rId42"/>
    <p:sldLayoutId id="2147483679" r:id="rId43"/>
    <p:sldLayoutId id="2147483680" r:id="rId44"/>
    <p:sldLayoutId id="2147483681" r:id="rId45"/>
    <p:sldLayoutId id="2147483692" r:id="rId46"/>
    <p:sldLayoutId id="2147483693" r:id="rId47"/>
    <p:sldLayoutId id="2147483682" r:id="rId48"/>
    <p:sldLayoutId id="2147483683" r:id="rId49"/>
    <p:sldLayoutId id="2147483684" r:id="rId50"/>
    <p:sldLayoutId id="2147483685" r:id="rId51"/>
    <p:sldLayoutId id="2147483686" r:id="rId52"/>
    <p:sldLayoutId id="2147483690" r:id="rId53"/>
    <p:sldLayoutId id="2147483697" r:id="rId54"/>
    <p:sldLayoutId id="2147483695" r:id="rId55"/>
    <p:sldLayoutId id="2147483669" r:id="rId56"/>
    <p:sldLayoutId id="2147483694" r:id="rId57"/>
    <p:sldLayoutId id="2147483659" r:id="rId58"/>
    <p:sldLayoutId id="2147483660" r:id="rId59"/>
    <p:sldLayoutId id="2147483712" r:id="rId60"/>
    <p:sldLayoutId id="2147483661" r:id="rId61"/>
    <p:sldLayoutId id="2147483716" r:id="rId62"/>
    <p:sldLayoutId id="2147483718" r:id="rId63"/>
    <p:sldLayoutId id="2147483720" r:id="rId64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lang="en-US" sz="4400" b="1" kern="1200" spc="-300">
          <a:solidFill>
            <a:schemeClr val="bg1"/>
          </a:solidFill>
          <a:latin typeface="Arial" panose="020B0604020202020204" pitchFamily="34" charset="0"/>
          <a:ea typeface="Roboto Light" panose="02000000000000000000" pitchFamily="2" charset="0"/>
          <a:cs typeface="Open Sans Light" panose="020B0306030504020204" pitchFamily="34" charset="0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CC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D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16B808-5A47-4B6E-B7EF-88C352E747F9}" type="datetimeFigureOut">
              <a:rPr lang="es-DO" smtClean="0"/>
              <a:t>20/8/2018</a:t>
            </a:fld>
            <a:endParaRPr lang="es-D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D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47DA72-0A1D-42A5-8F4D-8CB3AC54CB5C}" type="slidenum">
              <a:rPr lang="es-DO" smtClean="0"/>
              <a:t>‹#›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1824371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D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6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61.xml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6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9.xml"/><Relationship Id="rId4" Type="http://schemas.openxmlformats.org/officeDocument/2006/relationships/chart" Target="../charts/char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6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61.xml"/><Relationship Id="rId5" Type="http://schemas.openxmlformats.org/officeDocument/2006/relationships/image" Target="../media/image18.emf"/><Relationship Id="rId4" Type="http://schemas.openxmlformats.org/officeDocument/2006/relationships/image" Target="../media/image17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21.e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6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6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61.xml"/><Relationship Id="rId5" Type="http://schemas.openxmlformats.org/officeDocument/2006/relationships/image" Target="../media/image27.emf"/><Relationship Id="rId4" Type="http://schemas.openxmlformats.org/officeDocument/2006/relationships/image" Target="../media/image26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6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6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6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54" name="Title 1"/>
          <p:cNvSpPr txBox="1">
            <a:spLocks/>
          </p:cNvSpPr>
          <p:nvPr/>
        </p:nvSpPr>
        <p:spPr>
          <a:xfrm>
            <a:off x="3452408" y="2738850"/>
            <a:ext cx="7181180" cy="749635"/>
          </a:xfrm>
          <a:prstGeom prst="rect">
            <a:avLst/>
          </a:prstGeom>
        </p:spPr>
        <p:txBody>
          <a:bodyPr wrap="none" anchor="ctr"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lang="en-US" sz="2400" kern="0" smtClean="0">
                <a:solidFill>
                  <a:srgbClr val="DD2067"/>
                </a:solidFill>
                <a:latin typeface="+mj-lt"/>
                <a:ea typeface="+mj-ea"/>
                <a:cs typeface="Arial" pitchFamily="-109" charset="0"/>
                <a:sym typeface="Calibri" charset="0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9pPr>
          </a:lstStyle>
          <a:p>
            <a:pPr algn="l"/>
            <a:endParaRPr lang="en-US" sz="5400" b="1" spc="-300" dirty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396" y="1910357"/>
            <a:ext cx="2069628" cy="3304903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3739097" y="1267007"/>
            <a:ext cx="7795387" cy="4801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spc="-300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</a:t>
            </a:r>
            <a:r>
              <a:rPr lang="es-DO" sz="3600" b="1" dirty="0">
                <a:solidFill>
                  <a:schemeClr val="bg1"/>
                </a:solidFill>
              </a:rPr>
              <a:t>GUÍA METODOLÓGICA PARA LA EVALUACIÓN DE LA ADHERENCIA A LOS PROTOCOLOS DE ATENCIÓN OBSTÉTRICA Y NEONATAL EN ESTABLECIMIENTOS DE SALUD DE LA RED DE HOSPITALES PÚBLICOS DE REPÚBLICA DOMINICANA</a:t>
            </a:r>
            <a:r>
              <a:rPr lang="es-DO" sz="3600" dirty="0">
                <a:solidFill>
                  <a:schemeClr val="bg1"/>
                </a:solidFill>
              </a:rPr>
              <a:t> </a:t>
            </a:r>
          </a:p>
          <a:p>
            <a:pPr algn="ctr"/>
            <a:endParaRPr lang="en-US" sz="3600" b="1" spc="-300" dirty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dirty="0"/>
          </a:p>
        </p:txBody>
      </p:sp>
      <p:sp>
        <p:nvSpPr>
          <p:cNvPr id="5" name="CuadroTexto 4"/>
          <p:cNvSpPr txBox="1"/>
          <p:nvPr/>
        </p:nvSpPr>
        <p:spPr>
          <a:xfrm>
            <a:off x="4865948" y="5748974"/>
            <a:ext cx="29624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400" b="1" dirty="0">
                <a:solidFill>
                  <a:schemeClr val="bg1"/>
                </a:solidFill>
              </a:rPr>
              <a:t>Dra. Luz Herrera Brito</a:t>
            </a:r>
          </a:p>
        </p:txBody>
      </p:sp>
    </p:spTree>
    <p:extLst>
      <p:ext uri="{BB962C8B-B14F-4D97-AF65-F5344CB8AC3E}">
        <p14:creationId xmlns:p14="http://schemas.microsoft.com/office/powerpoint/2010/main" val="7140683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arcador de imagen 2"/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4" r="5294"/>
          <a:stretch>
            <a:fillRect/>
          </a:stretch>
        </p:blipFill>
        <p:spPr>
          <a:solidFill>
            <a:schemeClr val="bg1">
              <a:lumMod val="65000"/>
            </a:schemeClr>
          </a:solidFill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4107541" y="4870782"/>
            <a:ext cx="3641659" cy="1268124"/>
          </a:xfrm>
          <a:prstGeom prst="rect">
            <a:avLst/>
          </a:prstGeom>
          <a:solidFill>
            <a:schemeClr val="tx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>
              <a:solidFill>
                <a:schemeClr val="bg1"/>
              </a:solidFill>
            </a:endParaRPr>
          </a:p>
        </p:txBody>
      </p:sp>
      <p:sp>
        <p:nvSpPr>
          <p:cNvPr id="83" name="Rectangle 6"/>
          <p:cNvSpPr>
            <a:spLocks/>
          </p:cNvSpPr>
          <p:nvPr/>
        </p:nvSpPr>
        <p:spPr bwMode="auto">
          <a:xfrm>
            <a:off x="4194880" y="4917326"/>
            <a:ext cx="3268571" cy="620503"/>
          </a:xfrm>
          <a:prstGeom prst="rect">
            <a:avLst/>
          </a:prstGeom>
          <a:extLst/>
        </p:spPr>
        <p:txBody>
          <a:bodyPr vert="horz" wrap="square" lIns="91440" tIns="45720" rIns="91440" bIns="45720" rtlCol="0" anchor="ctr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2400" b="1" spc="-15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Lato Regular" charset="0"/>
              </a:rPr>
              <a:t>CON EL  </a:t>
            </a:r>
            <a:r>
              <a:rPr lang="en-US" sz="2400" b="1" spc="-151" dirty="0">
                <a:solidFill>
                  <a:srgbClr val="00B0F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Lato Regular" charset="0"/>
              </a:rPr>
              <a:t>APOYO</a:t>
            </a:r>
          </a:p>
        </p:txBody>
      </p:sp>
      <p:sp>
        <p:nvSpPr>
          <p:cNvPr id="90" name="Rectangle 89"/>
          <p:cNvSpPr/>
          <p:nvPr/>
        </p:nvSpPr>
        <p:spPr>
          <a:xfrm>
            <a:off x="4194880" y="5425612"/>
            <a:ext cx="34392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E24848"/>
              </a:buClr>
              <a:defRPr/>
            </a:pPr>
            <a:r>
              <a:rPr lang="en-US" sz="1400" b="1" noProof="1">
                <a:solidFill>
                  <a:schemeClr val="bg1"/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Organización Panamericana de la Salud (OPS)</a:t>
            </a:r>
          </a:p>
        </p:txBody>
      </p:sp>
      <p:sp>
        <p:nvSpPr>
          <p:cNvPr id="91" name="Rectangle 90"/>
          <p:cNvSpPr/>
          <p:nvPr/>
        </p:nvSpPr>
        <p:spPr>
          <a:xfrm flipH="1">
            <a:off x="4107541" y="4870782"/>
            <a:ext cx="87339" cy="1268124"/>
          </a:xfrm>
          <a:prstGeom prst="rect">
            <a:avLst/>
          </a:prstGeom>
          <a:solidFill>
            <a:schemeClr val="accent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>
              <a:solidFill>
                <a:schemeClr val="bg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 flipV="1">
            <a:off x="434337" y="2996087"/>
            <a:ext cx="2637924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292804" y="2245005"/>
            <a:ext cx="3150335" cy="749635"/>
          </a:xfrm>
          <a:prstGeom prst="rect">
            <a:avLst/>
          </a:prstGeom>
        </p:spPr>
        <p:txBody>
          <a:bodyPr wrap="none" anchor="ctr"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lang="en-US" sz="2400" kern="0" smtClean="0">
                <a:solidFill>
                  <a:srgbClr val="DD2067"/>
                </a:solidFill>
                <a:latin typeface="+mj-lt"/>
                <a:ea typeface="+mj-ea"/>
                <a:cs typeface="Arial" pitchFamily="-109" charset="0"/>
                <a:sym typeface="Calibri" charset="0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9pPr>
          </a:lstStyle>
          <a:p>
            <a:pPr algn="l"/>
            <a:r>
              <a:rPr lang="en-US" sz="4800" b="1" spc="-30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Portada</a:t>
            </a:r>
            <a:endParaRPr lang="en-US" sz="4800" b="1" spc="-300" dirty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Rectangle 19"/>
          <p:cNvSpPr/>
          <p:nvPr/>
        </p:nvSpPr>
        <p:spPr>
          <a:xfrm rot="5400000">
            <a:off x="891103" y="1633802"/>
            <a:ext cx="152363" cy="1095375"/>
          </a:xfrm>
          <a:prstGeom prst="rect">
            <a:avLst/>
          </a:prstGeom>
          <a:pattFill prst="ltUpDiag">
            <a:fgClr>
              <a:schemeClr val="accent1">
                <a:lumMod val="60000"/>
                <a:lumOff val="40000"/>
              </a:schemeClr>
            </a:fgClr>
            <a:bgClr>
              <a:schemeClr val="accent1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26086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Number Placeholder 2"/>
          <p:cNvSpPr>
            <a:spLocks noGrp="1"/>
          </p:cNvSpPr>
          <p:nvPr>
            <p:ph type="sldNum" sz="quarter" idx="13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371475" indent="-142875"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571500" indent="-114300"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800100" indent="-114300"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028700" indent="-114300"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257300" indent="-114300" defTabSz="914400" fontAlgn="base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1485900" indent="-114300" defTabSz="914400" fontAlgn="base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714500" indent="-114300" defTabSz="914400" fontAlgn="base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943100" indent="-114300" defTabSz="914400" fontAlgn="base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E096374-704C-4577-BFF6-13E6A74E89D3}" type="slidenum">
              <a:rPr lang="en-GB" altLang="es-DO" sz="1400">
                <a:solidFill>
                  <a:schemeClr val="bg2"/>
                </a:solidFill>
                <a:latin typeface="Lato" panose="020F0502020204030203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GB" altLang="es-DO" sz="1400">
              <a:solidFill>
                <a:schemeClr val="bg2"/>
              </a:solidFill>
              <a:latin typeface="Lato" panose="020F0502020204030203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34506" y="1700323"/>
            <a:ext cx="6041782" cy="120032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en-US" sz="2400" b="1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Reglamento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Técnico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 para la </a:t>
            </a:r>
            <a:r>
              <a:rPr lang="en-US" sz="2400" b="1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Atención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 Integral de </a:t>
            </a:r>
            <a:r>
              <a:rPr lang="en-US" sz="2400" b="1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Niños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 y </a:t>
            </a:r>
            <a:r>
              <a:rPr lang="en-US" sz="2400" b="1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Niñas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Menores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 de Cinco </a:t>
            </a:r>
            <a:r>
              <a:rPr lang="en-US" sz="2400" b="1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Años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 2013</a:t>
            </a:r>
          </a:p>
        </p:txBody>
      </p:sp>
      <p:pic>
        <p:nvPicPr>
          <p:cNvPr id="3" name="Marcador de posición de imagen 2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6938" y="1445286"/>
            <a:ext cx="5834062" cy="4424627"/>
          </a:xfrm>
        </p:spPr>
      </p:pic>
      <p:sp>
        <p:nvSpPr>
          <p:cNvPr id="4" name="Rectángulo 3"/>
          <p:cNvSpPr/>
          <p:nvPr/>
        </p:nvSpPr>
        <p:spPr>
          <a:xfrm>
            <a:off x="2047656" y="350435"/>
            <a:ext cx="412952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spc="-300" dirty="0">
                <a:solidFill>
                  <a:schemeClr val="bg1"/>
                </a:solidFill>
                <a:latin typeface="Arial" panose="020B0604020202020204" pitchFamily="34" charset="0"/>
                <a:ea typeface="Roboto Light" panose="02000000000000000000" pitchFamily="2" charset="0"/>
                <a:cs typeface="Open Sans Light" panose="020B0306030504020204" pitchFamily="34" charset="0"/>
              </a:rPr>
              <a:t>ORIGEN</a:t>
            </a:r>
            <a:endParaRPr lang="en-US" sz="3200" b="1" spc="-300" dirty="0">
              <a:solidFill>
                <a:schemeClr val="accent1"/>
              </a:solidFill>
              <a:latin typeface="Arial" panose="020B0604020202020204" pitchFamily="34" charset="0"/>
              <a:ea typeface="Roboto Light" panose="02000000000000000000" pitchFamily="2" charset="0"/>
              <a:cs typeface="Open Sans Light" panose="020B0306030504020204" pitchFamily="34" charset="0"/>
            </a:endParaRPr>
          </a:p>
        </p:txBody>
      </p:sp>
      <p:sp>
        <p:nvSpPr>
          <p:cNvPr id="26" name="Rectangle 19"/>
          <p:cNvSpPr/>
          <p:nvPr/>
        </p:nvSpPr>
        <p:spPr>
          <a:xfrm rot="5400000">
            <a:off x="2665466" y="566378"/>
            <a:ext cx="152363" cy="1095375"/>
          </a:xfrm>
          <a:prstGeom prst="rect">
            <a:avLst/>
          </a:prstGeom>
          <a:pattFill prst="ltUpDiag">
            <a:fgClr>
              <a:schemeClr val="accent1">
                <a:lumMod val="60000"/>
                <a:lumOff val="40000"/>
              </a:schemeClr>
            </a:fgClr>
            <a:bgClr>
              <a:schemeClr val="accent1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>
              <a:solidFill>
                <a:schemeClr val="bg1"/>
              </a:solidFill>
            </a:endParaRPr>
          </a:p>
        </p:txBody>
      </p:sp>
      <p:sp>
        <p:nvSpPr>
          <p:cNvPr id="27" name="TextBox 35"/>
          <p:cNvSpPr txBox="1"/>
          <p:nvPr/>
        </p:nvSpPr>
        <p:spPr>
          <a:xfrm>
            <a:off x="834506" y="3021219"/>
            <a:ext cx="6041782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s-ES_tradnl" sz="2400" b="1" dirty="0">
                <a:solidFill>
                  <a:srgbClr val="CCFFCC"/>
                </a:solidFill>
              </a:rPr>
              <a:t>Monitoreo y Evaluación</a:t>
            </a:r>
            <a:r>
              <a:rPr lang="es-ES_tradnl" sz="2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28" name="TextBox 35"/>
          <p:cNvSpPr txBox="1"/>
          <p:nvPr/>
        </p:nvSpPr>
        <p:spPr>
          <a:xfrm>
            <a:off x="530352" y="3635459"/>
            <a:ext cx="6187440" cy="15696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s-ES_tradnl" sz="2400" dirty="0">
                <a:solidFill>
                  <a:schemeClr val="bg1"/>
                </a:solidFill>
              </a:rPr>
              <a:t>Todas las instancias del Sistema Nacional de Salud  deben realizar acciones de evaluación interna de la calidad de la atención ofrecida al niño o la niña menor de cinco años.</a:t>
            </a:r>
          </a:p>
        </p:txBody>
      </p:sp>
    </p:spTree>
    <p:extLst>
      <p:ext uri="{BB962C8B-B14F-4D97-AF65-F5344CB8AC3E}">
        <p14:creationId xmlns:p14="http://schemas.microsoft.com/office/powerpoint/2010/main" val="18750732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27" grpId="0"/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Number Placeholder 2"/>
          <p:cNvSpPr>
            <a:spLocks noGrp="1"/>
          </p:cNvSpPr>
          <p:nvPr>
            <p:ph type="sldNum" sz="quarter" idx="13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371475" indent="-142875"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571500" indent="-114300"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800100" indent="-114300"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028700" indent="-114300"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257300" indent="-114300" defTabSz="914400" fontAlgn="base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1485900" indent="-114300" defTabSz="914400" fontAlgn="base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714500" indent="-114300" defTabSz="914400" fontAlgn="base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943100" indent="-114300" defTabSz="914400" fontAlgn="base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E096374-704C-4577-BFF6-13E6A74E89D3}" type="slidenum">
              <a:rPr lang="en-GB" altLang="es-DO" sz="1400">
                <a:solidFill>
                  <a:schemeClr val="bg2"/>
                </a:solidFill>
                <a:latin typeface="Lato" panose="020F0502020204030203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GB" altLang="es-DO" sz="1400">
              <a:solidFill>
                <a:schemeClr val="bg2"/>
              </a:solidFill>
              <a:latin typeface="Lato" panose="020F0502020204030203" pitchFamily="34" charset="0"/>
            </a:endParaRPr>
          </a:p>
        </p:txBody>
      </p:sp>
      <p:pic>
        <p:nvPicPr>
          <p:cNvPr id="3" name="Marcador de posición de imagen 2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6938" y="1445286"/>
            <a:ext cx="5834062" cy="4424627"/>
          </a:xfrm>
        </p:spPr>
      </p:pic>
      <p:sp>
        <p:nvSpPr>
          <p:cNvPr id="4" name="Rectángulo 3"/>
          <p:cNvSpPr/>
          <p:nvPr/>
        </p:nvSpPr>
        <p:spPr>
          <a:xfrm>
            <a:off x="2047656" y="350435"/>
            <a:ext cx="412952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spc="-300" dirty="0">
                <a:solidFill>
                  <a:schemeClr val="bg1"/>
                </a:solidFill>
                <a:latin typeface="Arial" panose="020B0604020202020204" pitchFamily="34" charset="0"/>
                <a:ea typeface="Roboto Light" panose="02000000000000000000" pitchFamily="2" charset="0"/>
                <a:cs typeface="Open Sans Light" panose="020B0306030504020204" pitchFamily="34" charset="0"/>
              </a:rPr>
              <a:t>ORIGEN</a:t>
            </a:r>
            <a:endParaRPr lang="en-US" sz="3200" b="1" spc="-300" dirty="0">
              <a:solidFill>
                <a:schemeClr val="accent1"/>
              </a:solidFill>
              <a:latin typeface="Arial" panose="020B0604020202020204" pitchFamily="34" charset="0"/>
              <a:ea typeface="Roboto Light" panose="02000000000000000000" pitchFamily="2" charset="0"/>
              <a:cs typeface="Open Sans Light" panose="020B0306030504020204" pitchFamily="34" charset="0"/>
            </a:endParaRPr>
          </a:p>
        </p:txBody>
      </p:sp>
      <p:sp>
        <p:nvSpPr>
          <p:cNvPr id="26" name="Rectangle 19"/>
          <p:cNvSpPr/>
          <p:nvPr/>
        </p:nvSpPr>
        <p:spPr>
          <a:xfrm rot="5400000">
            <a:off x="2665466" y="566378"/>
            <a:ext cx="152363" cy="1095375"/>
          </a:xfrm>
          <a:prstGeom prst="rect">
            <a:avLst/>
          </a:prstGeom>
          <a:pattFill prst="ltUpDiag">
            <a:fgClr>
              <a:schemeClr val="accent1">
                <a:lumMod val="60000"/>
                <a:lumOff val="40000"/>
              </a:schemeClr>
            </a:fgClr>
            <a:bgClr>
              <a:schemeClr val="accent1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>
              <a:solidFill>
                <a:schemeClr val="bg1"/>
              </a:solidFill>
            </a:endParaRPr>
          </a:p>
        </p:txBody>
      </p:sp>
      <p:sp>
        <p:nvSpPr>
          <p:cNvPr id="28" name="TextBox 35"/>
          <p:cNvSpPr txBox="1"/>
          <p:nvPr/>
        </p:nvSpPr>
        <p:spPr>
          <a:xfrm>
            <a:off x="530352" y="1728149"/>
            <a:ext cx="6187440" cy="26776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s-DO" altLang="es-DO" sz="2400" dirty="0">
                <a:solidFill>
                  <a:schemeClr val="bg1"/>
                </a:solidFill>
                <a:latin typeface="Gill Sans MT" pitchFamily="34" charset="0"/>
              </a:rPr>
              <a:t>Resolución 000010 del 30 de marzo de 2016 del Ministerio de Salud Pública de República Dominicana: Protocolos para la atención en ginecología y obstetricia; Protocolos para la atención en pediatría.</a:t>
            </a:r>
          </a:p>
          <a:p>
            <a:pPr marL="342900" indent="-342900">
              <a:buFont typeface="Arial" charset="0"/>
              <a:buChar char="•"/>
            </a:pPr>
            <a:r>
              <a:rPr lang="es-DO" altLang="es-DO" sz="2400" dirty="0">
                <a:solidFill>
                  <a:schemeClr val="bg1"/>
                </a:solidFill>
                <a:latin typeface="Gill Sans MT" pitchFamily="34" charset="0"/>
              </a:rPr>
              <a:t>Incluye causas de muerte materna y neonatal más frecuentes.</a:t>
            </a:r>
          </a:p>
        </p:txBody>
      </p:sp>
      <p:sp>
        <p:nvSpPr>
          <p:cNvPr id="9" name="TextBox 35"/>
          <p:cNvSpPr txBox="1"/>
          <p:nvPr/>
        </p:nvSpPr>
        <p:spPr>
          <a:xfrm>
            <a:off x="548640" y="4482528"/>
            <a:ext cx="6187440" cy="19389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s-DO" altLang="es-DO" sz="2400" dirty="0">
                <a:solidFill>
                  <a:schemeClr val="bg1"/>
                </a:solidFill>
                <a:latin typeface="Gill Sans MT" pitchFamily="34" charset="0"/>
              </a:rPr>
              <a:t>Solicitud de cooperación técnica del SNS a OPS/OMS para diseñar y validar una guía metodológica que permitiera evaluar la implementación y adherencia a estos protocolos.</a:t>
            </a:r>
          </a:p>
        </p:txBody>
      </p:sp>
    </p:spTree>
    <p:extLst>
      <p:ext uri="{BB962C8B-B14F-4D97-AF65-F5344CB8AC3E}">
        <p14:creationId xmlns:p14="http://schemas.microsoft.com/office/powerpoint/2010/main" val="5577826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Number Placeholder 2"/>
          <p:cNvSpPr>
            <a:spLocks noGrp="1"/>
          </p:cNvSpPr>
          <p:nvPr>
            <p:ph type="sldNum" sz="quarter" idx="13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371475" indent="-142875"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571500" indent="-114300"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800100" indent="-114300"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028700" indent="-114300"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257300" indent="-114300" defTabSz="914400" fontAlgn="base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1485900" indent="-114300" defTabSz="914400" fontAlgn="base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714500" indent="-114300" defTabSz="914400" fontAlgn="base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943100" indent="-114300" defTabSz="914400" fontAlgn="base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E096374-704C-4577-BFF6-13E6A74E89D3}" type="slidenum">
              <a:rPr lang="en-GB" altLang="es-DO" sz="1400">
                <a:solidFill>
                  <a:schemeClr val="bg2"/>
                </a:solidFill>
                <a:latin typeface="Lato" panose="020F0502020204030203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GB" altLang="es-DO" sz="1400">
              <a:solidFill>
                <a:schemeClr val="bg2"/>
              </a:solidFill>
              <a:latin typeface="Lato" panose="020F0502020204030203" pitchFamily="34" charset="0"/>
            </a:endParaRPr>
          </a:p>
        </p:txBody>
      </p:sp>
      <p:pic>
        <p:nvPicPr>
          <p:cNvPr id="3" name="Marcador de posición de imagen 2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6938" y="1445286"/>
            <a:ext cx="5834062" cy="4424627"/>
          </a:xfrm>
        </p:spPr>
      </p:pic>
      <p:sp>
        <p:nvSpPr>
          <p:cNvPr id="4" name="Rectángulo 3"/>
          <p:cNvSpPr/>
          <p:nvPr/>
        </p:nvSpPr>
        <p:spPr>
          <a:xfrm>
            <a:off x="2047656" y="350435"/>
            <a:ext cx="412952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spc="-300" dirty="0">
                <a:solidFill>
                  <a:schemeClr val="bg1"/>
                </a:solidFill>
                <a:latin typeface="Arial" panose="020B0604020202020204" pitchFamily="34" charset="0"/>
                <a:ea typeface="Roboto Light" panose="02000000000000000000" pitchFamily="2" charset="0"/>
                <a:cs typeface="Open Sans Light" panose="020B0306030504020204" pitchFamily="34" charset="0"/>
              </a:rPr>
              <a:t>ORIGEN</a:t>
            </a:r>
            <a:endParaRPr lang="en-US" sz="3200" b="1" spc="-300" dirty="0">
              <a:solidFill>
                <a:schemeClr val="accent1"/>
              </a:solidFill>
              <a:latin typeface="Arial" panose="020B0604020202020204" pitchFamily="34" charset="0"/>
              <a:ea typeface="Roboto Light" panose="02000000000000000000" pitchFamily="2" charset="0"/>
              <a:cs typeface="Open Sans Light" panose="020B0306030504020204" pitchFamily="34" charset="0"/>
            </a:endParaRPr>
          </a:p>
        </p:txBody>
      </p:sp>
      <p:sp>
        <p:nvSpPr>
          <p:cNvPr id="26" name="Rectangle 19"/>
          <p:cNvSpPr/>
          <p:nvPr/>
        </p:nvSpPr>
        <p:spPr>
          <a:xfrm rot="5400000">
            <a:off x="2665466" y="566378"/>
            <a:ext cx="152363" cy="1095375"/>
          </a:xfrm>
          <a:prstGeom prst="rect">
            <a:avLst/>
          </a:prstGeom>
          <a:pattFill prst="ltUpDiag">
            <a:fgClr>
              <a:schemeClr val="accent1">
                <a:lumMod val="60000"/>
                <a:lumOff val="40000"/>
              </a:schemeClr>
            </a:fgClr>
            <a:bgClr>
              <a:schemeClr val="accent1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>
              <a:solidFill>
                <a:schemeClr val="bg1"/>
              </a:solidFill>
            </a:endParaRPr>
          </a:p>
        </p:txBody>
      </p:sp>
      <p:sp>
        <p:nvSpPr>
          <p:cNvPr id="28" name="TextBox 35"/>
          <p:cNvSpPr txBox="1"/>
          <p:nvPr/>
        </p:nvSpPr>
        <p:spPr>
          <a:xfrm>
            <a:off x="530352" y="2026115"/>
            <a:ext cx="6187440" cy="15696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s-DO" altLang="es-DO" sz="2400" dirty="0">
                <a:solidFill>
                  <a:schemeClr val="bg1"/>
                </a:solidFill>
                <a:latin typeface="Gill Sans MT" pitchFamily="34" charset="0"/>
              </a:rPr>
              <a:t>Construcción participativa con funcionarios del Ministerio de Salud Pública, Servicio Nacional de Salud, Sociedades Científicas,  Academia,  Agencias de Cooperación, etc.</a:t>
            </a:r>
          </a:p>
        </p:txBody>
      </p:sp>
    </p:spTree>
    <p:extLst>
      <p:ext uri="{BB962C8B-B14F-4D97-AF65-F5344CB8AC3E}">
        <p14:creationId xmlns:p14="http://schemas.microsoft.com/office/powerpoint/2010/main" val="16359660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Freeform 426"/>
          <p:cNvSpPr>
            <a:spLocks/>
          </p:cNvSpPr>
          <p:nvPr/>
        </p:nvSpPr>
        <p:spPr bwMode="auto">
          <a:xfrm>
            <a:off x="1594087" y="1944839"/>
            <a:ext cx="2100172" cy="2107284"/>
          </a:xfrm>
          <a:custGeom>
            <a:avLst/>
            <a:gdLst>
              <a:gd name="T0" fmla="*/ 886 w 887"/>
              <a:gd name="T1" fmla="*/ 466 h 887"/>
              <a:gd name="T2" fmla="*/ 879 w 887"/>
              <a:gd name="T3" fmla="*/ 533 h 887"/>
              <a:gd name="T4" fmla="*/ 860 w 887"/>
              <a:gd name="T5" fmla="*/ 596 h 887"/>
              <a:gd name="T6" fmla="*/ 834 w 887"/>
              <a:gd name="T7" fmla="*/ 655 h 887"/>
              <a:gd name="T8" fmla="*/ 799 w 887"/>
              <a:gd name="T9" fmla="*/ 709 h 887"/>
              <a:gd name="T10" fmla="*/ 757 w 887"/>
              <a:gd name="T11" fmla="*/ 757 h 887"/>
              <a:gd name="T12" fmla="*/ 709 w 887"/>
              <a:gd name="T13" fmla="*/ 800 h 887"/>
              <a:gd name="T14" fmla="*/ 655 w 887"/>
              <a:gd name="T15" fmla="*/ 833 h 887"/>
              <a:gd name="T16" fmla="*/ 596 w 887"/>
              <a:gd name="T17" fmla="*/ 861 h 887"/>
              <a:gd name="T18" fmla="*/ 533 w 887"/>
              <a:gd name="T19" fmla="*/ 878 h 887"/>
              <a:gd name="T20" fmla="*/ 467 w 887"/>
              <a:gd name="T21" fmla="*/ 887 h 887"/>
              <a:gd name="T22" fmla="*/ 421 w 887"/>
              <a:gd name="T23" fmla="*/ 887 h 887"/>
              <a:gd name="T24" fmla="*/ 354 w 887"/>
              <a:gd name="T25" fmla="*/ 878 h 887"/>
              <a:gd name="T26" fmla="*/ 290 w 887"/>
              <a:gd name="T27" fmla="*/ 861 h 887"/>
              <a:gd name="T28" fmla="*/ 232 w 887"/>
              <a:gd name="T29" fmla="*/ 833 h 887"/>
              <a:gd name="T30" fmla="*/ 179 w 887"/>
              <a:gd name="T31" fmla="*/ 800 h 887"/>
              <a:gd name="T32" fmla="*/ 130 w 887"/>
              <a:gd name="T33" fmla="*/ 757 h 887"/>
              <a:gd name="T34" fmla="*/ 88 w 887"/>
              <a:gd name="T35" fmla="*/ 709 h 887"/>
              <a:gd name="T36" fmla="*/ 53 w 887"/>
              <a:gd name="T37" fmla="*/ 655 h 887"/>
              <a:gd name="T38" fmla="*/ 27 w 887"/>
              <a:gd name="T39" fmla="*/ 596 h 887"/>
              <a:gd name="T40" fmla="*/ 10 w 887"/>
              <a:gd name="T41" fmla="*/ 533 h 887"/>
              <a:gd name="T42" fmla="*/ 1 w 887"/>
              <a:gd name="T43" fmla="*/ 466 h 887"/>
              <a:gd name="T44" fmla="*/ 1 w 887"/>
              <a:gd name="T45" fmla="*/ 420 h 887"/>
              <a:gd name="T46" fmla="*/ 10 w 887"/>
              <a:gd name="T47" fmla="*/ 354 h 887"/>
              <a:gd name="T48" fmla="*/ 27 w 887"/>
              <a:gd name="T49" fmla="*/ 291 h 887"/>
              <a:gd name="T50" fmla="*/ 53 w 887"/>
              <a:gd name="T51" fmla="*/ 232 h 887"/>
              <a:gd name="T52" fmla="*/ 88 w 887"/>
              <a:gd name="T53" fmla="*/ 178 h 887"/>
              <a:gd name="T54" fmla="*/ 130 w 887"/>
              <a:gd name="T55" fmla="*/ 129 h 887"/>
              <a:gd name="T56" fmla="*/ 179 w 887"/>
              <a:gd name="T57" fmla="*/ 88 h 887"/>
              <a:gd name="T58" fmla="*/ 232 w 887"/>
              <a:gd name="T59" fmla="*/ 53 h 887"/>
              <a:gd name="T60" fmla="*/ 290 w 887"/>
              <a:gd name="T61" fmla="*/ 27 h 887"/>
              <a:gd name="T62" fmla="*/ 354 w 887"/>
              <a:gd name="T63" fmla="*/ 9 h 887"/>
              <a:gd name="T64" fmla="*/ 421 w 887"/>
              <a:gd name="T65" fmla="*/ 0 h 887"/>
              <a:gd name="T66" fmla="*/ 467 w 887"/>
              <a:gd name="T67" fmla="*/ 0 h 887"/>
              <a:gd name="T68" fmla="*/ 533 w 887"/>
              <a:gd name="T69" fmla="*/ 9 h 887"/>
              <a:gd name="T70" fmla="*/ 596 w 887"/>
              <a:gd name="T71" fmla="*/ 27 h 887"/>
              <a:gd name="T72" fmla="*/ 655 w 887"/>
              <a:gd name="T73" fmla="*/ 53 h 887"/>
              <a:gd name="T74" fmla="*/ 709 w 887"/>
              <a:gd name="T75" fmla="*/ 88 h 887"/>
              <a:gd name="T76" fmla="*/ 757 w 887"/>
              <a:gd name="T77" fmla="*/ 129 h 887"/>
              <a:gd name="T78" fmla="*/ 799 w 887"/>
              <a:gd name="T79" fmla="*/ 178 h 887"/>
              <a:gd name="T80" fmla="*/ 834 w 887"/>
              <a:gd name="T81" fmla="*/ 232 h 887"/>
              <a:gd name="T82" fmla="*/ 860 w 887"/>
              <a:gd name="T83" fmla="*/ 291 h 887"/>
              <a:gd name="T84" fmla="*/ 879 w 887"/>
              <a:gd name="T85" fmla="*/ 354 h 887"/>
              <a:gd name="T86" fmla="*/ 886 w 887"/>
              <a:gd name="T87" fmla="*/ 420 h 8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887" h="887">
                <a:moveTo>
                  <a:pt x="887" y="444"/>
                </a:moveTo>
                <a:lnTo>
                  <a:pt x="887" y="444"/>
                </a:lnTo>
                <a:lnTo>
                  <a:pt x="886" y="466"/>
                </a:lnTo>
                <a:lnTo>
                  <a:pt x="885" y="489"/>
                </a:lnTo>
                <a:lnTo>
                  <a:pt x="882" y="511"/>
                </a:lnTo>
                <a:lnTo>
                  <a:pt x="879" y="533"/>
                </a:lnTo>
                <a:lnTo>
                  <a:pt x="874" y="555"/>
                </a:lnTo>
                <a:lnTo>
                  <a:pt x="867" y="576"/>
                </a:lnTo>
                <a:lnTo>
                  <a:pt x="860" y="596"/>
                </a:lnTo>
                <a:lnTo>
                  <a:pt x="852" y="617"/>
                </a:lnTo>
                <a:lnTo>
                  <a:pt x="844" y="635"/>
                </a:lnTo>
                <a:lnTo>
                  <a:pt x="834" y="655"/>
                </a:lnTo>
                <a:lnTo>
                  <a:pt x="823" y="674"/>
                </a:lnTo>
                <a:lnTo>
                  <a:pt x="811" y="691"/>
                </a:lnTo>
                <a:lnTo>
                  <a:pt x="799" y="709"/>
                </a:lnTo>
                <a:lnTo>
                  <a:pt x="785" y="726"/>
                </a:lnTo>
                <a:lnTo>
                  <a:pt x="772" y="742"/>
                </a:lnTo>
                <a:lnTo>
                  <a:pt x="757" y="757"/>
                </a:lnTo>
                <a:lnTo>
                  <a:pt x="742" y="772"/>
                </a:lnTo>
                <a:lnTo>
                  <a:pt x="726" y="786"/>
                </a:lnTo>
                <a:lnTo>
                  <a:pt x="709" y="800"/>
                </a:lnTo>
                <a:lnTo>
                  <a:pt x="692" y="812"/>
                </a:lnTo>
                <a:lnTo>
                  <a:pt x="673" y="823"/>
                </a:lnTo>
                <a:lnTo>
                  <a:pt x="655" y="833"/>
                </a:lnTo>
                <a:lnTo>
                  <a:pt x="636" y="843"/>
                </a:lnTo>
                <a:lnTo>
                  <a:pt x="616" y="852"/>
                </a:lnTo>
                <a:lnTo>
                  <a:pt x="596" y="861"/>
                </a:lnTo>
                <a:lnTo>
                  <a:pt x="575" y="867"/>
                </a:lnTo>
                <a:lnTo>
                  <a:pt x="554" y="873"/>
                </a:lnTo>
                <a:lnTo>
                  <a:pt x="533" y="878"/>
                </a:lnTo>
                <a:lnTo>
                  <a:pt x="511" y="882"/>
                </a:lnTo>
                <a:lnTo>
                  <a:pt x="489" y="885"/>
                </a:lnTo>
                <a:lnTo>
                  <a:pt x="467" y="887"/>
                </a:lnTo>
                <a:lnTo>
                  <a:pt x="443" y="887"/>
                </a:lnTo>
                <a:lnTo>
                  <a:pt x="443" y="887"/>
                </a:lnTo>
                <a:lnTo>
                  <a:pt x="421" y="887"/>
                </a:lnTo>
                <a:lnTo>
                  <a:pt x="399" y="885"/>
                </a:lnTo>
                <a:lnTo>
                  <a:pt x="376" y="882"/>
                </a:lnTo>
                <a:lnTo>
                  <a:pt x="354" y="878"/>
                </a:lnTo>
                <a:lnTo>
                  <a:pt x="333" y="873"/>
                </a:lnTo>
                <a:lnTo>
                  <a:pt x="312" y="867"/>
                </a:lnTo>
                <a:lnTo>
                  <a:pt x="290" y="861"/>
                </a:lnTo>
                <a:lnTo>
                  <a:pt x="271" y="852"/>
                </a:lnTo>
                <a:lnTo>
                  <a:pt x="251" y="843"/>
                </a:lnTo>
                <a:lnTo>
                  <a:pt x="232" y="833"/>
                </a:lnTo>
                <a:lnTo>
                  <a:pt x="213" y="823"/>
                </a:lnTo>
                <a:lnTo>
                  <a:pt x="196" y="812"/>
                </a:lnTo>
                <a:lnTo>
                  <a:pt x="179" y="800"/>
                </a:lnTo>
                <a:lnTo>
                  <a:pt x="161" y="786"/>
                </a:lnTo>
                <a:lnTo>
                  <a:pt x="145" y="772"/>
                </a:lnTo>
                <a:lnTo>
                  <a:pt x="130" y="757"/>
                </a:lnTo>
                <a:lnTo>
                  <a:pt x="115" y="742"/>
                </a:lnTo>
                <a:lnTo>
                  <a:pt x="102" y="726"/>
                </a:lnTo>
                <a:lnTo>
                  <a:pt x="88" y="709"/>
                </a:lnTo>
                <a:lnTo>
                  <a:pt x="75" y="691"/>
                </a:lnTo>
                <a:lnTo>
                  <a:pt x="64" y="674"/>
                </a:lnTo>
                <a:lnTo>
                  <a:pt x="53" y="655"/>
                </a:lnTo>
                <a:lnTo>
                  <a:pt x="44" y="635"/>
                </a:lnTo>
                <a:lnTo>
                  <a:pt x="34" y="617"/>
                </a:lnTo>
                <a:lnTo>
                  <a:pt x="27" y="596"/>
                </a:lnTo>
                <a:lnTo>
                  <a:pt x="19" y="576"/>
                </a:lnTo>
                <a:lnTo>
                  <a:pt x="14" y="555"/>
                </a:lnTo>
                <a:lnTo>
                  <a:pt x="10" y="533"/>
                </a:lnTo>
                <a:lnTo>
                  <a:pt x="5" y="511"/>
                </a:lnTo>
                <a:lnTo>
                  <a:pt x="2" y="489"/>
                </a:lnTo>
                <a:lnTo>
                  <a:pt x="1" y="466"/>
                </a:lnTo>
                <a:lnTo>
                  <a:pt x="0" y="444"/>
                </a:lnTo>
                <a:lnTo>
                  <a:pt x="0" y="444"/>
                </a:lnTo>
                <a:lnTo>
                  <a:pt x="1" y="420"/>
                </a:lnTo>
                <a:lnTo>
                  <a:pt x="2" y="398"/>
                </a:lnTo>
                <a:lnTo>
                  <a:pt x="5" y="375"/>
                </a:lnTo>
                <a:lnTo>
                  <a:pt x="10" y="354"/>
                </a:lnTo>
                <a:lnTo>
                  <a:pt x="14" y="333"/>
                </a:lnTo>
                <a:lnTo>
                  <a:pt x="19" y="312"/>
                </a:lnTo>
                <a:lnTo>
                  <a:pt x="27" y="291"/>
                </a:lnTo>
                <a:lnTo>
                  <a:pt x="34" y="271"/>
                </a:lnTo>
                <a:lnTo>
                  <a:pt x="44" y="251"/>
                </a:lnTo>
                <a:lnTo>
                  <a:pt x="53" y="232"/>
                </a:lnTo>
                <a:lnTo>
                  <a:pt x="64" y="214"/>
                </a:lnTo>
                <a:lnTo>
                  <a:pt x="75" y="195"/>
                </a:lnTo>
                <a:lnTo>
                  <a:pt x="88" y="178"/>
                </a:lnTo>
                <a:lnTo>
                  <a:pt x="102" y="162"/>
                </a:lnTo>
                <a:lnTo>
                  <a:pt x="115" y="145"/>
                </a:lnTo>
                <a:lnTo>
                  <a:pt x="130" y="129"/>
                </a:lnTo>
                <a:lnTo>
                  <a:pt x="145" y="116"/>
                </a:lnTo>
                <a:lnTo>
                  <a:pt x="161" y="101"/>
                </a:lnTo>
                <a:lnTo>
                  <a:pt x="179" y="88"/>
                </a:lnTo>
                <a:lnTo>
                  <a:pt x="196" y="76"/>
                </a:lnTo>
                <a:lnTo>
                  <a:pt x="213" y="65"/>
                </a:lnTo>
                <a:lnTo>
                  <a:pt x="232" y="53"/>
                </a:lnTo>
                <a:lnTo>
                  <a:pt x="251" y="43"/>
                </a:lnTo>
                <a:lnTo>
                  <a:pt x="271" y="35"/>
                </a:lnTo>
                <a:lnTo>
                  <a:pt x="290" y="27"/>
                </a:lnTo>
                <a:lnTo>
                  <a:pt x="312" y="20"/>
                </a:lnTo>
                <a:lnTo>
                  <a:pt x="333" y="14"/>
                </a:lnTo>
                <a:lnTo>
                  <a:pt x="354" y="9"/>
                </a:lnTo>
                <a:lnTo>
                  <a:pt x="376" y="5"/>
                </a:lnTo>
                <a:lnTo>
                  <a:pt x="399" y="2"/>
                </a:lnTo>
                <a:lnTo>
                  <a:pt x="421" y="0"/>
                </a:lnTo>
                <a:lnTo>
                  <a:pt x="443" y="0"/>
                </a:lnTo>
                <a:lnTo>
                  <a:pt x="443" y="0"/>
                </a:lnTo>
                <a:lnTo>
                  <a:pt x="467" y="0"/>
                </a:lnTo>
                <a:lnTo>
                  <a:pt x="489" y="2"/>
                </a:lnTo>
                <a:lnTo>
                  <a:pt x="511" y="5"/>
                </a:lnTo>
                <a:lnTo>
                  <a:pt x="533" y="9"/>
                </a:lnTo>
                <a:lnTo>
                  <a:pt x="554" y="14"/>
                </a:lnTo>
                <a:lnTo>
                  <a:pt x="575" y="20"/>
                </a:lnTo>
                <a:lnTo>
                  <a:pt x="596" y="27"/>
                </a:lnTo>
                <a:lnTo>
                  <a:pt x="616" y="35"/>
                </a:lnTo>
                <a:lnTo>
                  <a:pt x="636" y="43"/>
                </a:lnTo>
                <a:lnTo>
                  <a:pt x="655" y="53"/>
                </a:lnTo>
                <a:lnTo>
                  <a:pt x="673" y="65"/>
                </a:lnTo>
                <a:lnTo>
                  <a:pt x="692" y="76"/>
                </a:lnTo>
                <a:lnTo>
                  <a:pt x="709" y="88"/>
                </a:lnTo>
                <a:lnTo>
                  <a:pt x="726" y="101"/>
                </a:lnTo>
                <a:lnTo>
                  <a:pt x="742" y="116"/>
                </a:lnTo>
                <a:lnTo>
                  <a:pt x="757" y="129"/>
                </a:lnTo>
                <a:lnTo>
                  <a:pt x="772" y="145"/>
                </a:lnTo>
                <a:lnTo>
                  <a:pt x="785" y="162"/>
                </a:lnTo>
                <a:lnTo>
                  <a:pt x="799" y="178"/>
                </a:lnTo>
                <a:lnTo>
                  <a:pt x="811" y="195"/>
                </a:lnTo>
                <a:lnTo>
                  <a:pt x="823" y="214"/>
                </a:lnTo>
                <a:lnTo>
                  <a:pt x="834" y="232"/>
                </a:lnTo>
                <a:lnTo>
                  <a:pt x="844" y="251"/>
                </a:lnTo>
                <a:lnTo>
                  <a:pt x="852" y="271"/>
                </a:lnTo>
                <a:lnTo>
                  <a:pt x="860" y="291"/>
                </a:lnTo>
                <a:lnTo>
                  <a:pt x="867" y="312"/>
                </a:lnTo>
                <a:lnTo>
                  <a:pt x="874" y="333"/>
                </a:lnTo>
                <a:lnTo>
                  <a:pt x="879" y="354"/>
                </a:lnTo>
                <a:lnTo>
                  <a:pt x="882" y="375"/>
                </a:lnTo>
                <a:lnTo>
                  <a:pt x="885" y="398"/>
                </a:lnTo>
                <a:lnTo>
                  <a:pt x="886" y="420"/>
                </a:lnTo>
                <a:lnTo>
                  <a:pt x="887" y="444"/>
                </a:ln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1" dirty="0">
              <a:solidFill>
                <a:schemeClr val="bg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1" name="Freeform 426"/>
          <p:cNvSpPr>
            <a:spLocks/>
          </p:cNvSpPr>
          <p:nvPr/>
        </p:nvSpPr>
        <p:spPr bwMode="auto">
          <a:xfrm>
            <a:off x="1747128" y="2126862"/>
            <a:ext cx="1801965" cy="1808068"/>
          </a:xfrm>
          <a:custGeom>
            <a:avLst/>
            <a:gdLst>
              <a:gd name="T0" fmla="*/ 886 w 887"/>
              <a:gd name="T1" fmla="*/ 466 h 887"/>
              <a:gd name="T2" fmla="*/ 879 w 887"/>
              <a:gd name="T3" fmla="*/ 533 h 887"/>
              <a:gd name="T4" fmla="*/ 860 w 887"/>
              <a:gd name="T5" fmla="*/ 596 h 887"/>
              <a:gd name="T6" fmla="*/ 834 w 887"/>
              <a:gd name="T7" fmla="*/ 655 h 887"/>
              <a:gd name="T8" fmla="*/ 799 w 887"/>
              <a:gd name="T9" fmla="*/ 709 h 887"/>
              <a:gd name="T10" fmla="*/ 757 w 887"/>
              <a:gd name="T11" fmla="*/ 757 h 887"/>
              <a:gd name="T12" fmla="*/ 709 w 887"/>
              <a:gd name="T13" fmla="*/ 800 h 887"/>
              <a:gd name="T14" fmla="*/ 655 w 887"/>
              <a:gd name="T15" fmla="*/ 833 h 887"/>
              <a:gd name="T16" fmla="*/ 596 w 887"/>
              <a:gd name="T17" fmla="*/ 861 h 887"/>
              <a:gd name="T18" fmla="*/ 533 w 887"/>
              <a:gd name="T19" fmla="*/ 878 h 887"/>
              <a:gd name="T20" fmla="*/ 467 w 887"/>
              <a:gd name="T21" fmla="*/ 887 h 887"/>
              <a:gd name="T22" fmla="*/ 421 w 887"/>
              <a:gd name="T23" fmla="*/ 887 h 887"/>
              <a:gd name="T24" fmla="*/ 354 w 887"/>
              <a:gd name="T25" fmla="*/ 878 h 887"/>
              <a:gd name="T26" fmla="*/ 290 w 887"/>
              <a:gd name="T27" fmla="*/ 861 h 887"/>
              <a:gd name="T28" fmla="*/ 232 w 887"/>
              <a:gd name="T29" fmla="*/ 833 h 887"/>
              <a:gd name="T30" fmla="*/ 179 w 887"/>
              <a:gd name="T31" fmla="*/ 800 h 887"/>
              <a:gd name="T32" fmla="*/ 130 w 887"/>
              <a:gd name="T33" fmla="*/ 757 h 887"/>
              <a:gd name="T34" fmla="*/ 88 w 887"/>
              <a:gd name="T35" fmla="*/ 709 h 887"/>
              <a:gd name="T36" fmla="*/ 53 w 887"/>
              <a:gd name="T37" fmla="*/ 655 h 887"/>
              <a:gd name="T38" fmla="*/ 27 w 887"/>
              <a:gd name="T39" fmla="*/ 596 h 887"/>
              <a:gd name="T40" fmla="*/ 10 w 887"/>
              <a:gd name="T41" fmla="*/ 533 h 887"/>
              <a:gd name="T42" fmla="*/ 1 w 887"/>
              <a:gd name="T43" fmla="*/ 466 h 887"/>
              <a:gd name="T44" fmla="*/ 1 w 887"/>
              <a:gd name="T45" fmla="*/ 420 h 887"/>
              <a:gd name="T46" fmla="*/ 10 w 887"/>
              <a:gd name="T47" fmla="*/ 354 h 887"/>
              <a:gd name="T48" fmla="*/ 27 w 887"/>
              <a:gd name="T49" fmla="*/ 291 h 887"/>
              <a:gd name="T50" fmla="*/ 53 w 887"/>
              <a:gd name="T51" fmla="*/ 232 h 887"/>
              <a:gd name="T52" fmla="*/ 88 w 887"/>
              <a:gd name="T53" fmla="*/ 178 h 887"/>
              <a:gd name="T54" fmla="*/ 130 w 887"/>
              <a:gd name="T55" fmla="*/ 129 h 887"/>
              <a:gd name="T56" fmla="*/ 179 w 887"/>
              <a:gd name="T57" fmla="*/ 88 h 887"/>
              <a:gd name="T58" fmla="*/ 232 w 887"/>
              <a:gd name="T59" fmla="*/ 53 h 887"/>
              <a:gd name="T60" fmla="*/ 290 w 887"/>
              <a:gd name="T61" fmla="*/ 27 h 887"/>
              <a:gd name="T62" fmla="*/ 354 w 887"/>
              <a:gd name="T63" fmla="*/ 9 h 887"/>
              <a:gd name="T64" fmla="*/ 421 w 887"/>
              <a:gd name="T65" fmla="*/ 0 h 887"/>
              <a:gd name="T66" fmla="*/ 467 w 887"/>
              <a:gd name="T67" fmla="*/ 0 h 887"/>
              <a:gd name="T68" fmla="*/ 533 w 887"/>
              <a:gd name="T69" fmla="*/ 9 h 887"/>
              <a:gd name="T70" fmla="*/ 596 w 887"/>
              <a:gd name="T71" fmla="*/ 27 h 887"/>
              <a:gd name="T72" fmla="*/ 655 w 887"/>
              <a:gd name="T73" fmla="*/ 53 h 887"/>
              <a:gd name="T74" fmla="*/ 709 w 887"/>
              <a:gd name="T75" fmla="*/ 88 h 887"/>
              <a:gd name="T76" fmla="*/ 757 w 887"/>
              <a:gd name="T77" fmla="*/ 129 h 887"/>
              <a:gd name="T78" fmla="*/ 799 w 887"/>
              <a:gd name="T79" fmla="*/ 178 h 887"/>
              <a:gd name="T80" fmla="*/ 834 w 887"/>
              <a:gd name="T81" fmla="*/ 232 h 887"/>
              <a:gd name="T82" fmla="*/ 860 w 887"/>
              <a:gd name="T83" fmla="*/ 291 h 887"/>
              <a:gd name="T84" fmla="*/ 879 w 887"/>
              <a:gd name="T85" fmla="*/ 354 h 887"/>
              <a:gd name="T86" fmla="*/ 886 w 887"/>
              <a:gd name="T87" fmla="*/ 420 h 8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887" h="887">
                <a:moveTo>
                  <a:pt x="887" y="444"/>
                </a:moveTo>
                <a:lnTo>
                  <a:pt x="887" y="444"/>
                </a:lnTo>
                <a:lnTo>
                  <a:pt x="886" y="466"/>
                </a:lnTo>
                <a:lnTo>
                  <a:pt x="885" y="489"/>
                </a:lnTo>
                <a:lnTo>
                  <a:pt x="882" y="511"/>
                </a:lnTo>
                <a:lnTo>
                  <a:pt x="879" y="533"/>
                </a:lnTo>
                <a:lnTo>
                  <a:pt x="874" y="555"/>
                </a:lnTo>
                <a:lnTo>
                  <a:pt x="867" y="576"/>
                </a:lnTo>
                <a:lnTo>
                  <a:pt x="860" y="596"/>
                </a:lnTo>
                <a:lnTo>
                  <a:pt x="852" y="617"/>
                </a:lnTo>
                <a:lnTo>
                  <a:pt x="844" y="635"/>
                </a:lnTo>
                <a:lnTo>
                  <a:pt x="834" y="655"/>
                </a:lnTo>
                <a:lnTo>
                  <a:pt x="823" y="674"/>
                </a:lnTo>
                <a:lnTo>
                  <a:pt x="811" y="691"/>
                </a:lnTo>
                <a:lnTo>
                  <a:pt x="799" y="709"/>
                </a:lnTo>
                <a:lnTo>
                  <a:pt x="785" y="726"/>
                </a:lnTo>
                <a:lnTo>
                  <a:pt x="772" y="742"/>
                </a:lnTo>
                <a:lnTo>
                  <a:pt x="757" y="757"/>
                </a:lnTo>
                <a:lnTo>
                  <a:pt x="742" y="772"/>
                </a:lnTo>
                <a:lnTo>
                  <a:pt x="726" y="786"/>
                </a:lnTo>
                <a:lnTo>
                  <a:pt x="709" y="800"/>
                </a:lnTo>
                <a:lnTo>
                  <a:pt x="692" y="812"/>
                </a:lnTo>
                <a:lnTo>
                  <a:pt x="673" y="823"/>
                </a:lnTo>
                <a:lnTo>
                  <a:pt x="655" y="833"/>
                </a:lnTo>
                <a:lnTo>
                  <a:pt x="636" y="843"/>
                </a:lnTo>
                <a:lnTo>
                  <a:pt x="616" y="852"/>
                </a:lnTo>
                <a:lnTo>
                  <a:pt x="596" y="861"/>
                </a:lnTo>
                <a:lnTo>
                  <a:pt x="575" y="867"/>
                </a:lnTo>
                <a:lnTo>
                  <a:pt x="554" y="873"/>
                </a:lnTo>
                <a:lnTo>
                  <a:pt x="533" y="878"/>
                </a:lnTo>
                <a:lnTo>
                  <a:pt x="511" y="882"/>
                </a:lnTo>
                <a:lnTo>
                  <a:pt x="489" y="885"/>
                </a:lnTo>
                <a:lnTo>
                  <a:pt x="467" y="887"/>
                </a:lnTo>
                <a:lnTo>
                  <a:pt x="443" y="887"/>
                </a:lnTo>
                <a:lnTo>
                  <a:pt x="443" y="887"/>
                </a:lnTo>
                <a:lnTo>
                  <a:pt x="421" y="887"/>
                </a:lnTo>
                <a:lnTo>
                  <a:pt x="399" y="885"/>
                </a:lnTo>
                <a:lnTo>
                  <a:pt x="376" y="882"/>
                </a:lnTo>
                <a:lnTo>
                  <a:pt x="354" y="878"/>
                </a:lnTo>
                <a:lnTo>
                  <a:pt x="333" y="873"/>
                </a:lnTo>
                <a:lnTo>
                  <a:pt x="312" y="867"/>
                </a:lnTo>
                <a:lnTo>
                  <a:pt x="290" y="861"/>
                </a:lnTo>
                <a:lnTo>
                  <a:pt x="271" y="852"/>
                </a:lnTo>
                <a:lnTo>
                  <a:pt x="251" y="843"/>
                </a:lnTo>
                <a:lnTo>
                  <a:pt x="232" y="833"/>
                </a:lnTo>
                <a:lnTo>
                  <a:pt x="213" y="823"/>
                </a:lnTo>
                <a:lnTo>
                  <a:pt x="196" y="812"/>
                </a:lnTo>
                <a:lnTo>
                  <a:pt x="179" y="800"/>
                </a:lnTo>
                <a:lnTo>
                  <a:pt x="161" y="786"/>
                </a:lnTo>
                <a:lnTo>
                  <a:pt x="145" y="772"/>
                </a:lnTo>
                <a:lnTo>
                  <a:pt x="130" y="757"/>
                </a:lnTo>
                <a:lnTo>
                  <a:pt x="115" y="742"/>
                </a:lnTo>
                <a:lnTo>
                  <a:pt x="102" y="726"/>
                </a:lnTo>
                <a:lnTo>
                  <a:pt x="88" y="709"/>
                </a:lnTo>
                <a:lnTo>
                  <a:pt x="75" y="691"/>
                </a:lnTo>
                <a:lnTo>
                  <a:pt x="64" y="674"/>
                </a:lnTo>
                <a:lnTo>
                  <a:pt x="53" y="655"/>
                </a:lnTo>
                <a:lnTo>
                  <a:pt x="44" y="635"/>
                </a:lnTo>
                <a:lnTo>
                  <a:pt x="34" y="617"/>
                </a:lnTo>
                <a:lnTo>
                  <a:pt x="27" y="596"/>
                </a:lnTo>
                <a:lnTo>
                  <a:pt x="19" y="576"/>
                </a:lnTo>
                <a:lnTo>
                  <a:pt x="14" y="555"/>
                </a:lnTo>
                <a:lnTo>
                  <a:pt x="10" y="533"/>
                </a:lnTo>
                <a:lnTo>
                  <a:pt x="5" y="511"/>
                </a:lnTo>
                <a:lnTo>
                  <a:pt x="2" y="489"/>
                </a:lnTo>
                <a:lnTo>
                  <a:pt x="1" y="466"/>
                </a:lnTo>
                <a:lnTo>
                  <a:pt x="0" y="444"/>
                </a:lnTo>
                <a:lnTo>
                  <a:pt x="0" y="444"/>
                </a:lnTo>
                <a:lnTo>
                  <a:pt x="1" y="420"/>
                </a:lnTo>
                <a:lnTo>
                  <a:pt x="2" y="398"/>
                </a:lnTo>
                <a:lnTo>
                  <a:pt x="5" y="375"/>
                </a:lnTo>
                <a:lnTo>
                  <a:pt x="10" y="354"/>
                </a:lnTo>
                <a:lnTo>
                  <a:pt x="14" y="333"/>
                </a:lnTo>
                <a:lnTo>
                  <a:pt x="19" y="312"/>
                </a:lnTo>
                <a:lnTo>
                  <a:pt x="27" y="291"/>
                </a:lnTo>
                <a:lnTo>
                  <a:pt x="34" y="271"/>
                </a:lnTo>
                <a:lnTo>
                  <a:pt x="44" y="251"/>
                </a:lnTo>
                <a:lnTo>
                  <a:pt x="53" y="232"/>
                </a:lnTo>
                <a:lnTo>
                  <a:pt x="64" y="214"/>
                </a:lnTo>
                <a:lnTo>
                  <a:pt x="75" y="195"/>
                </a:lnTo>
                <a:lnTo>
                  <a:pt x="88" y="178"/>
                </a:lnTo>
                <a:lnTo>
                  <a:pt x="102" y="162"/>
                </a:lnTo>
                <a:lnTo>
                  <a:pt x="115" y="145"/>
                </a:lnTo>
                <a:lnTo>
                  <a:pt x="130" y="129"/>
                </a:lnTo>
                <a:lnTo>
                  <a:pt x="145" y="116"/>
                </a:lnTo>
                <a:lnTo>
                  <a:pt x="161" y="101"/>
                </a:lnTo>
                <a:lnTo>
                  <a:pt x="179" y="88"/>
                </a:lnTo>
                <a:lnTo>
                  <a:pt x="196" y="76"/>
                </a:lnTo>
                <a:lnTo>
                  <a:pt x="213" y="65"/>
                </a:lnTo>
                <a:lnTo>
                  <a:pt x="232" y="53"/>
                </a:lnTo>
                <a:lnTo>
                  <a:pt x="251" y="43"/>
                </a:lnTo>
                <a:lnTo>
                  <a:pt x="271" y="35"/>
                </a:lnTo>
                <a:lnTo>
                  <a:pt x="290" y="27"/>
                </a:lnTo>
                <a:lnTo>
                  <a:pt x="312" y="20"/>
                </a:lnTo>
                <a:lnTo>
                  <a:pt x="333" y="14"/>
                </a:lnTo>
                <a:lnTo>
                  <a:pt x="354" y="9"/>
                </a:lnTo>
                <a:lnTo>
                  <a:pt x="376" y="5"/>
                </a:lnTo>
                <a:lnTo>
                  <a:pt x="399" y="2"/>
                </a:lnTo>
                <a:lnTo>
                  <a:pt x="421" y="0"/>
                </a:lnTo>
                <a:lnTo>
                  <a:pt x="443" y="0"/>
                </a:lnTo>
                <a:lnTo>
                  <a:pt x="443" y="0"/>
                </a:lnTo>
                <a:lnTo>
                  <a:pt x="467" y="0"/>
                </a:lnTo>
                <a:lnTo>
                  <a:pt x="489" y="2"/>
                </a:lnTo>
                <a:lnTo>
                  <a:pt x="511" y="5"/>
                </a:lnTo>
                <a:lnTo>
                  <a:pt x="533" y="9"/>
                </a:lnTo>
                <a:lnTo>
                  <a:pt x="554" y="14"/>
                </a:lnTo>
                <a:lnTo>
                  <a:pt x="575" y="20"/>
                </a:lnTo>
                <a:lnTo>
                  <a:pt x="596" y="27"/>
                </a:lnTo>
                <a:lnTo>
                  <a:pt x="616" y="35"/>
                </a:lnTo>
                <a:lnTo>
                  <a:pt x="636" y="43"/>
                </a:lnTo>
                <a:lnTo>
                  <a:pt x="655" y="53"/>
                </a:lnTo>
                <a:lnTo>
                  <a:pt x="673" y="65"/>
                </a:lnTo>
                <a:lnTo>
                  <a:pt x="692" y="76"/>
                </a:lnTo>
                <a:lnTo>
                  <a:pt x="709" y="88"/>
                </a:lnTo>
                <a:lnTo>
                  <a:pt x="726" y="101"/>
                </a:lnTo>
                <a:lnTo>
                  <a:pt x="742" y="116"/>
                </a:lnTo>
                <a:lnTo>
                  <a:pt x="757" y="129"/>
                </a:lnTo>
                <a:lnTo>
                  <a:pt x="772" y="145"/>
                </a:lnTo>
                <a:lnTo>
                  <a:pt x="785" y="162"/>
                </a:lnTo>
                <a:lnTo>
                  <a:pt x="799" y="178"/>
                </a:lnTo>
                <a:lnTo>
                  <a:pt x="811" y="195"/>
                </a:lnTo>
                <a:lnTo>
                  <a:pt x="823" y="214"/>
                </a:lnTo>
                <a:lnTo>
                  <a:pt x="834" y="232"/>
                </a:lnTo>
                <a:lnTo>
                  <a:pt x="844" y="251"/>
                </a:lnTo>
                <a:lnTo>
                  <a:pt x="852" y="271"/>
                </a:lnTo>
                <a:lnTo>
                  <a:pt x="860" y="291"/>
                </a:lnTo>
                <a:lnTo>
                  <a:pt x="867" y="312"/>
                </a:lnTo>
                <a:lnTo>
                  <a:pt x="874" y="333"/>
                </a:lnTo>
                <a:lnTo>
                  <a:pt x="879" y="354"/>
                </a:lnTo>
                <a:lnTo>
                  <a:pt x="882" y="375"/>
                </a:lnTo>
                <a:lnTo>
                  <a:pt x="885" y="398"/>
                </a:lnTo>
                <a:lnTo>
                  <a:pt x="886" y="420"/>
                </a:lnTo>
                <a:lnTo>
                  <a:pt x="887" y="444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1" dirty="0">
              <a:solidFill>
                <a:schemeClr val="bg1"/>
              </a:solidFill>
            </a:endParaRPr>
          </a:p>
        </p:txBody>
      </p:sp>
      <p:sp>
        <p:nvSpPr>
          <p:cNvPr id="52" name="Freeform 51"/>
          <p:cNvSpPr>
            <a:spLocks/>
          </p:cNvSpPr>
          <p:nvPr/>
        </p:nvSpPr>
        <p:spPr bwMode="auto">
          <a:xfrm>
            <a:off x="1447510" y="3711643"/>
            <a:ext cx="1325511" cy="2315061"/>
          </a:xfrm>
          <a:custGeom>
            <a:avLst/>
            <a:gdLst>
              <a:gd name="connsiteX0" fmla="*/ 122560 w 867243"/>
              <a:gd name="connsiteY0" fmla="*/ 3998 h 1514681"/>
              <a:gd name="connsiteX1" fmla="*/ 137214 w 867243"/>
              <a:gd name="connsiteY1" fmla="*/ 3998 h 1514681"/>
              <a:gd name="connsiteX2" fmla="*/ 151867 w 867243"/>
              <a:gd name="connsiteY2" fmla="*/ 3998 h 1514681"/>
              <a:gd name="connsiteX3" fmla="*/ 165189 w 867243"/>
              <a:gd name="connsiteY3" fmla="*/ 3998 h 1514681"/>
              <a:gd name="connsiteX4" fmla="*/ 181175 w 867243"/>
              <a:gd name="connsiteY4" fmla="*/ 6637 h 1514681"/>
              <a:gd name="connsiteX5" fmla="*/ 194497 w 867243"/>
              <a:gd name="connsiteY5" fmla="*/ 11917 h 1514681"/>
              <a:gd name="connsiteX6" fmla="*/ 207819 w 867243"/>
              <a:gd name="connsiteY6" fmla="*/ 17196 h 1514681"/>
              <a:gd name="connsiteX7" fmla="*/ 218476 w 867243"/>
              <a:gd name="connsiteY7" fmla="*/ 23794 h 1514681"/>
              <a:gd name="connsiteX8" fmla="*/ 230466 w 867243"/>
              <a:gd name="connsiteY8" fmla="*/ 31713 h 1514681"/>
              <a:gd name="connsiteX9" fmla="*/ 239791 w 867243"/>
              <a:gd name="connsiteY9" fmla="*/ 39632 h 1514681"/>
              <a:gd name="connsiteX10" fmla="*/ 250448 w 867243"/>
              <a:gd name="connsiteY10" fmla="*/ 50190 h 1514681"/>
              <a:gd name="connsiteX11" fmla="*/ 259773 w 867243"/>
              <a:gd name="connsiteY11" fmla="*/ 59428 h 1514681"/>
              <a:gd name="connsiteX12" fmla="*/ 266434 w 867243"/>
              <a:gd name="connsiteY12" fmla="*/ 71306 h 1514681"/>
              <a:gd name="connsiteX13" fmla="*/ 273095 w 867243"/>
              <a:gd name="connsiteY13" fmla="*/ 84504 h 1514681"/>
              <a:gd name="connsiteX14" fmla="*/ 279756 w 867243"/>
              <a:gd name="connsiteY14" fmla="*/ 96382 h 1514681"/>
              <a:gd name="connsiteX15" fmla="*/ 283752 w 867243"/>
              <a:gd name="connsiteY15" fmla="*/ 110899 h 1514681"/>
              <a:gd name="connsiteX16" fmla="*/ 286417 w 867243"/>
              <a:gd name="connsiteY16" fmla="*/ 124097 h 1514681"/>
              <a:gd name="connsiteX17" fmla="*/ 287749 w 867243"/>
              <a:gd name="connsiteY17" fmla="*/ 138615 h 1514681"/>
              <a:gd name="connsiteX18" fmla="*/ 287749 w 867243"/>
              <a:gd name="connsiteY18" fmla="*/ 153132 h 1514681"/>
              <a:gd name="connsiteX19" fmla="*/ 286417 w 867243"/>
              <a:gd name="connsiteY19" fmla="*/ 167650 h 1514681"/>
              <a:gd name="connsiteX20" fmla="*/ 283752 w 867243"/>
              <a:gd name="connsiteY20" fmla="*/ 180847 h 1514681"/>
              <a:gd name="connsiteX21" fmla="*/ 279756 w 867243"/>
              <a:gd name="connsiteY21" fmla="*/ 194045 h 1514681"/>
              <a:gd name="connsiteX22" fmla="*/ 273095 w 867243"/>
              <a:gd name="connsiteY22" fmla="*/ 207243 h 1514681"/>
              <a:gd name="connsiteX23" fmla="*/ 269098 w 867243"/>
              <a:gd name="connsiteY23" fmla="*/ 219121 h 1514681"/>
              <a:gd name="connsiteX24" fmla="*/ 259773 w 867243"/>
              <a:gd name="connsiteY24" fmla="*/ 230999 h 1514681"/>
              <a:gd name="connsiteX25" fmla="*/ 251780 w 867243"/>
              <a:gd name="connsiteY25" fmla="*/ 241557 h 1514681"/>
              <a:gd name="connsiteX26" fmla="*/ 242455 w 867243"/>
              <a:gd name="connsiteY26" fmla="*/ 252115 h 1514681"/>
              <a:gd name="connsiteX27" fmla="*/ 230466 w 867243"/>
              <a:gd name="connsiteY27" fmla="*/ 260034 h 1514681"/>
              <a:gd name="connsiteX28" fmla="*/ 218476 w 867243"/>
              <a:gd name="connsiteY28" fmla="*/ 267953 h 1514681"/>
              <a:gd name="connsiteX29" fmla="*/ 207819 w 867243"/>
              <a:gd name="connsiteY29" fmla="*/ 274552 h 1514681"/>
              <a:gd name="connsiteX30" fmla="*/ 194497 w 867243"/>
              <a:gd name="connsiteY30" fmla="*/ 279831 h 1514681"/>
              <a:gd name="connsiteX31" fmla="*/ 181175 w 867243"/>
              <a:gd name="connsiteY31" fmla="*/ 285110 h 1514681"/>
              <a:gd name="connsiteX32" fmla="*/ 165189 w 867243"/>
              <a:gd name="connsiteY32" fmla="*/ 286429 h 1514681"/>
              <a:gd name="connsiteX33" fmla="*/ 150535 w 867243"/>
              <a:gd name="connsiteY33" fmla="*/ 287749 h 1514681"/>
              <a:gd name="connsiteX34" fmla="*/ 137214 w 867243"/>
              <a:gd name="connsiteY34" fmla="*/ 287749 h 1514681"/>
              <a:gd name="connsiteX35" fmla="*/ 122560 w 867243"/>
              <a:gd name="connsiteY35" fmla="*/ 286429 h 1514681"/>
              <a:gd name="connsiteX36" fmla="*/ 107906 w 867243"/>
              <a:gd name="connsiteY36" fmla="*/ 285110 h 1514681"/>
              <a:gd name="connsiteX37" fmla="*/ 94584 w 867243"/>
              <a:gd name="connsiteY37" fmla="*/ 279831 h 1514681"/>
              <a:gd name="connsiteX38" fmla="*/ 82594 w 867243"/>
              <a:gd name="connsiteY38" fmla="*/ 274552 h 1514681"/>
              <a:gd name="connsiteX39" fmla="*/ 69273 w 867243"/>
              <a:gd name="connsiteY39" fmla="*/ 267953 h 1514681"/>
              <a:gd name="connsiteX40" fmla="*/ 58615 w 867243"/>
              <a:gd name="connsiteY40" fmla="*/ 260034 h 1514681"/>
              <a:gd name="connsiteX41" fmla="*/ 47958 w 867243"/>
              <a:gd name="connsiteY41" fmla="*/ 252115 h 1514681"/>
              <a:gd name="connsiteX42" fmla="*/ 38633 w 867243"/>
              <a:gd name="connsiteY42" fmla="*/ 241557 h 1514681"/>
              <a:gd name="connsiteX43" fmla="*/ 27975 w 867243"/>
              <a:gd name="connsiteY43" fmla="*/ 232318 h 1514681"/>
              <a:gd name="connsiteX44" fmla="*/ 21315 w 867243"/>
              <a:gd name="connsiteY44" fmla="*/ 220440 h 1514681"/>
              <a:gd name="connsiteX45" fmla="*/ 14654 w 867243"/>
              <a:gd name="connsiteY45" fmla="*/ 207243 h 1514681"/>
              <a:gd name="connsiteX46" fmla="*/ 7993 w 867243"/>
              <a:gd name="connsiteY46" fmla="*/ 194045 h 1514681"/>
              <a:gd name="connsiteX47" fmla="*/ 5329 w 867243"/>
              <a:gd name="connsiteY47" fmla="*/ 180847 h 1514681"/>
              <a:gd name="connsiteX48" fmla="*/ 1332 w 867243"/>
              <a:gd name="connsiteY48" fmla="*/ 167650 h 1514681"/>
              <a:gd name="connsiteX49" fmla="*/ 0 w 867243"/>
              <a:gd name="connsiteY49" fmla="*/ 153132 h 1514681"/>
              <a:gd name="connsiteX50" fmla="*/ 0 w 867243"/>
              <a:gd name="connsiteY50" fmla="*/ 138615 h 1514681"/>
              <a:gd name="connsiteX51" fmla="*/ 1332 w 867243"/>
              <a:gd name="connsiteY51" fmla="*/ 124097 h 1514681"/>
              <a:gd name="connsiteX52" fmla="*/ 5329 w 867243"/>
              <a:gd name="connsiteY52" fmla="*/ 110899 h 1514681"/>
              <a:gd name="connsiteX53" fmla="*/ 7993 w 867243"/>
              <a:gd name="connsiteY53" fmla="*/ 97702 h 1514681"/>
              <a:gd name="connsiteX54" fmla="*/ 14654 w 867243"/>
              <a:gd name="connsiteY54" fmla="*/ 84504 h 1514681"/>
              <a:gd name="connsiteX55" fmla="*/ 21315 w 867243"/>
              <a:gd name="connsiteY55" fmla="*/ 72626 h 1514681"/>
              <a:gd name="connsiteX56" fmla="*/ 27975 w 867243"/>
              <a:gd name="connsiteY56" fmla="*/ 62068 h 1514681"/>
              <a:gd name="connsiteX57" fmla="*/ 38633 w 867243"/>
              <a:gd name="connsiteY57" fmla="*/ 50190 h 1514681"/>
              <a:gd name="connsiteX58" fmla="*/ 46626 w 867243"/>
              <a:gd name="connsiteY58" fmla="*/ 39632 h 1514681"/>
              <a:gd name="connsiteX59" fmla="*/ 58615 w 867243"/>
              <a:gd name="connsiteY59" fmla="*/ 31713 h 1514681"/>
              <a:gd name="connsiteX60" fmla="*/ 69273 w 867243"/>
              <a:gd name="connsiteY60" fmla="*/ 23794 h 1514681"/>
              <a:gd name="connsiteX61" fmla="*/ 81262 w 867243"/>
              <a:gd name="connsiteY61" fmla="*/ 17196 h 1514681"/>
              <a:gd name="connsiteX62" fmla="*/ 94584 w 867243"/>
              <a:gd name="connsiteY62" fmla="*/ 11917 h 1514681"/>
              <a:gd name="connsiteX63" fmla="*/ 107906 w 867243"/>
              <a:gd name="connsiteY63" fmla="*/ 6637 h 1514681"/>
              <a:gd name="connsiteX64" fmla="*/ 796638 w 867243"/>
              <a:gd name="connsiteY64" fmla="*/ 0 h 1514681"/>
              <a:gd name="connsiteX65" fmla="*/ 808628 w 867243"/>
              <a:gd name="connsiteY65" fmla="*/ 0 h 1514681"/>
              <a:gd name="connsiteX66" fmla="*/ 821949 w 867243"/>
              <a:gd name="connsiteY66" fmla="*/ 2654 h 1514681"/>
              <a:gd name="connsiteX67" fmla="*/ 831275 w 867243"/>
              <a:gd name="connsiteY67" fmla="*/ 6636 h 1514681"/>
              <a:gd name="connsiteX68" fmla="*/ 843264 w 867243"/>
              <a:gd name="connsiteY68" fmla="*/ 13272 h 1514681"/>
              <a:gd name="connsiteX69" fmla="*/ 851257 w 867243"/>
              <a:gd name="connsiteY69" fmla="*/ 23889 h 1514681"/>
              <a:gd name="connsiteX70" fmla="*/ 857918 w 867243"/>
              <a:gd name="connsiteY70" fmla="*/ 33180 h 1514681"/>
              <a:gd name="connsiteX71" fmla="*/ 863247 w 867243"/>
              <a:gd name="connsiteY71" fmla="*/ 43797 h 1514681"/>
              <a:gd name="connsiteX72" fmla="*/ 867243 w 867243"/>
              <a:gd name="connsiteY72" fmla="*/ 57069 h 1514681"/>
              <a:gd name="connsiteX73" fmla="*/ 867243 w 867243"/>
              <a:gd name="connsiteY73" fmla="*/ 67687 h 1514681"/>
              <a:gd name="connsiteX74" fmla="*/ 863247 w 867243"/>
              <a:gd name="connsiteY74" fmla="*/ 79632 h 1514681"/>
              <a:gd name="connsiteX75" fmla="*/ 860582 w 867243"/>
              <a:gd name="connsiteY75" fmla="*/ 91577 h 1514681"/>
              <a:gd name="connsiteX76" fmla="*/ 851257 w 867243"/>
              <a:gd name="connsiteY76" fmla="*/ 100867 h 1514681"/>
              <a:gd name="connsiteX77" fmla="*/ 680739 w 867243"/>
              <a:gd name="connsiteY77" fmla="*/ 323836 h 1514681"/>
              <a:gd name="connsiteX78" fmla="*/ 671414 w 867243"/>
              <a:gd name="connsiteY78" fmla="*/ 334454 h 1514681"/>
              <a:gd name="connsiteX79" fmla="*/ 659425 w 867243"/>
              <a:gd name="connsiteY79" fmla="*/ 342417 h 1514681"/>
              <a:gd name="connsiteX80" fmla="*/ 644771 w 867243"/>
              <a:gd name="connsiteY80" fmla="*/ 349053 h 1514681"/>
              <a:gd name="connsiteX81" fmla="*/ 643635 w 867243"/>
              <a:gd name="connsiteY81" fmla="*/ 349259 h 1514681"/>
              <a:gd name="connsiteX82" fmla="*/ 459778 w 867243"/>
              <a:gd name="connsiteY82" fmla="*/ 435267 h 1514681"/>
              <a:gd name="connsiteX83" fmla="*/ 483580 w 867243"/>
              <a:gd name="connsiteY83" fmla="*/ 818415 h 1514681"/>
              <a:gd name="connsiteX84" fmla="*/ 482655 w 867243"/>
              <a:gd name="connsiteY84" fmla="*/ 831366 h 1514681"/>
              <a:gd name="connsiteX85" fmla="*/ 548855 w 867243"/>
              <a:gd name="connsiteY85" fmla="*/ 1082556 h 1514681"/>
              <a:gd name="connsiteX86" fmla="*/ 550130 w 867243"/>
              <a:gd name="connsiteY86" fmla="*/ 1089606 h 1514681"/>
              <a:gd name="connsiteX87" fmla="*/ 550186 w 867243"/>
              <a:gd name="connsiteY87" fmla="*/ 1089718 h 1514681"/>
              <a:gd name="connsiteX88" fmla="*/ 555515 w 867243"/>
              <a:gd name="connsiteY88" fmla="*/ 1104372 h 1514681"/>
              <a:gd name="connsiteX89" fmla="*/ 556847 w 867243"/>
              <a:gd name="connsiteY89" fmla="*/ 1120358 h 1514681"/>
              <a:gd name="connsiteX90" fmla="*/ 563508 w 867243"/>
              <a:gd name="connsiteY90" fmla="*/ 1437415 h 1514681"/>
              <a:gd name="connsiteX91" fmla="*/ 562176 w 867243"/>
              <a:gd name="connsiteY91" fmla="*/ 1453401 h 1514681"/>
              <a:gd name="connsiteX92" fmla="*/ 556847 w 867243"/>
              <a:gd name="connsiteY92" fmla="*/ 1468055 h 1514681"/>
              <a:gd name="connsiteX93" fmla="*/ 550186 w 867243"/>
              <a:gd name="connsiteY93" fmla="*/ 1478713 h 1514681"/>
              <a:gd name="connsiteX94" fmla="*/ 539529 w 867243"/>
              <a:gd name="connsiteY94" fmla="*/ 1490702 h 1514681"/>
              <a:gd name="connsiteX95" fmla="*/ 530204 w 867243"/>
              <a:gd name="connsiteY95" fmla="*/ 1501360 h 1514681"/>
              <a:gd name="connsiteX96" fmla="*/ 516882 w 867243"/>
              <a:gd name="connsiteY96" fmla="*/ 1508020 h 1514681"/>
              <a:gd name="connsiteX97" fmla="*/ 502228 w 867243"/>
              <a:gd name="connsiteY97" fmla="*/ 1512017 h 1514681"/>
              <a:gd name="connsiteX98" fmla="*/ 487574 w 867243"/>
              <a:gd name="connsiteY98" fmla="*/ 1514681 h 1514681"/>
              <a:gd name="connsiteX99" fmla="*/ 471588 w 867243"/>
              <a:gd name="connsiteY99" fmla="*/ 1512017 h 1514681"/>
              <a:gd name="connsiteX100" fmla="*/ 456934 w 867243"/>
              <a:gd name="connsiteY100" fmla="*/ 1509353 h 1514681"/>
              <a:gd name="connsiteX101" fmla="*/ 443612 w 867243"/>
              <a:gd name="connsiteY101" fmla="*/ 1501360 h 1514681"/>
              <a:gd name="connsiteX102" fmla="*/ 432955 w 867243"/>
              <a:gd name="connsiteY102" fmla="*/ 1492034 h 1514681"/>
              <a:gd name="connsiteX103" fmla="*/ 422298 w 867243"/>
              <a:gd name="connsiteY103" fmla="*/ 1481377 h 1514681"/>
              <a:gd name="connsiteX104" fmla="*/ 415637 w 867243"/>
              <a:gd name="connsiteY104" fmla="*/ 1468055 h 1514681"/>
              <a:gd name="connsiteX105" fmla="*/ 410308 w 867243"/>
              <a:gd name="connsiteY105" fmla="*/ 1454733 h 1514681"/>
              <a:gd name="connsiteX106" fmla="*/ 408976 w 867243"/>
              <a:gd name="connsiteY106" fmla="*/ 1437415 h 1514681"/>
              <a:gd name="connsiteX107" fmla="*/ 403796 w 867243"/>
              <a:gd name="connsiteY107" fmla="*/ 1130504 h 1514681"/>
              <a:gd name="connsiteX108" fmla="*/ 400984 w 867243"/>
              <a:gd name="connsiteY108" fmla="*/ 1122730 h 1514681"/>
              <a:gd name="connsiteX109" fmla="*/ 350622 w 867243"/>
              <a:gd name="connsiteY109" fmla="*/ 930925 h 1514681"/>
              <a:gd name="connsiteX110" fmla="*/ 325049 w 867243"/>
              <a:gd name="connsiteY110" fmla="*/ 1102709 h 1514681"/>
              <a:gd name="connsiteX111" fmla="*/ 319720 w 867243"/>
              <a:gd name="connsiteY111" fmla="*/ 1117439 h 1514681"/>
              <a:gd name="connsiteX112" fmla="*/ 316296 w 867243"/>
              <a:gd name="connsiteY112" fmla="*/ 1124323 h 1514681"/>
              <a:gd name="connsiteX113" fmla="*/ 314392 w 867243"/>
              <a:gd name="connsiteY113" fmla="*/ 1131323 h 1514681"/>
              <a:gd name="connsiteX114" fmla="*/ 203822 w 867243"/>
              <a:gd name="connsiteY114" fmla="*/ 1430611 h 1514681"/>
              <a:gd name="connsiteX115" fmla="*/ 197161 w 867243"/>
              <a:gd name="connsiteY115" fmla="*/ 1443972 h 1514681"/>
              <a:gd name="connsiteX116" fmla="*/ 187836 w 867243"/>
              <a:gd name="connsiteY116" fmla="*/ 1455997 h 1514681"/>
              <a:gd name="connsiteX117" fmla="*/ 175846 w 867243"/>
              <a:gd name="connsiteY117" fmla="*/ 1465350 h 1514681"/>
              <a:gd name="connsiteX118" fmla="*/ 163857 w 867243"/>
              <a:gd name="connsiteY118" fmla="*/ 1472031 h 1514681"/>
              <a:gd name="connsiteX119" fmla="*/ 149203 w 867243"/>
              <a:gd name="connsiteY119" fmla="*/ 1477375 h 1514681"/>
              <a:gd name="connsiteX120" fmla="*/ 134549 w 867243"/>
              <a:gd name="connsiteY120" fmla="*/ 1478711 h 1514681"/>
              <a:gd name="connsiteX121" fmla="*/ 119895 w 867243"/>
              <a:gd name="connsiteY121" fmla="*/ 1478711 h 1514681"/>
              <a:gd name="connsiteX122" fmla="*/ 103909 w 867243"/>
              <a:gd name="connsiteY122" fmla="*/ 1474703 h 1514681"/>
              <a:gd name="connsiteX123" fmla="*/ 90587 w 867243"/>
              <a:gd name="connsiteY123" fmla="*/ 1468022 h 1514681"/>
              <a:gd name="connsiteX124" fmla="*/ 79930 w 867243"/>
              <a:gd name="connsiteY124" fmla="*/ 1457333 h 1514681"/>
              <a:gd name="connsiteX125" fmla="*/ 69273 w 867243"/>
              <a:gd name="connsiteY125" fmla="*/ 1447981 h 1514681"/>
              <a:gd name="connsiteX126" fmla="*/ 62612 w 867243"/>
              <a:gd name="connsiteY126" fmla="*/ 1434620 h 1514681"/>
              <a:gd name="connsiteX127" fmla="*/ 58615 w 867243"/>
              <a:gd name="connsiteY127" fmla="*/ 1418586 h 1514681"/>
              <a:gd name="connsiteX128" fmla="*/ 55951 w 867243"/>
              <a:gd name="connsiteY128" fmla="*/ 1406561 h 1514681"/>
              <a:gd name="connsiteX129" fmla="*/ 55951 w 867243"/>
              <a:gd name="connsiteY129" fmla="*/ 1390528 h 1514681"/>
              <a:gd name="connsiteX130" fmla="*/ 61280 w 867243"/>
              <a:gd name="connsiteY130" fmla="*/ 1375831 h 1514681"/>
              <a:gd name="connsiteX131" fmla="*/ 170518 w 867243"/>
              <a:gd name="connsiteY131" fmla="*/ 1076542 h 1514681"/>
              <a:gd name="connsiteX132" fmla="*/ 172703 w 867243"/>
              <a:gd name="connsiteY132" fmla="*/ 1072889 h 1514681"/>
              <a:gd name="connsiteX133" fmla="*/ 204733 w 867243"/>
              <a:gd name="connsiteY133" fmla="*/ 858517 h 1514681"/>
              <a:gd name="connsiteX134" fmla="*/ 167854 w 867243"/>
              <a:gd name="connsiteY134" fmla="*/ 409898 h 1514681"/>
              <a:gd name="connsiteX135" fmla="*/ 167854 w 867243"/>
              <a:gd name="connsiteY135" fmla="*/ 392655 h 1514681"/>
              <a:gd name="connsiteX136" fmla="*/ 170507 w 867243"/>
              <a:gd name="connsiteY136" fmla="*/ 378065 h 1514681"/>
              <a:gd name="connsiteX137" fmla="*/ 177140 w 867243"/>
              <a:gd name="connsiteY137" fmla="*/ 363475 h 1514681"/>
              <a:gd name="connsiteX138" fmla="*/ 187753 w 867243"/>
              <a:gd name="connsiteY138" fmla="*/ 350212 h 1514681"/>
              <a:gd name="connsiteX139" fmla="*/ 191068 w 867243"/>
              <a:gd name="connsiteY139" fmla="*/ 346897 h 1514681"/>
              <a:gd name="connsiteX140" fmla="*/ 193048 w 867243"/>
              <a:gd name="connsiteY140" fmla="*/ 343701 h 1514681"/>
              <a:gd name="connsiteX141" fmla="*/ 202292 w 867243"/>
              <a:gd name="connsiteY141" fmla="*/ 335708 h 1514681"/>
              <a:gd name="connsiteX142" fmla="*/ 391136 w 867243"/>
              <a:gd name="connsiteY142" fmla="*/ 185174 h 1514681"/>
              <a:gd name="connsiteX143" fmla="*/ 400380 w 867243"/>
              <a:gd name="connsiteY143" fmla="*/ 178513 h 1514681"/>
              <a:gd name="connsiteX144" fmla="*/ 412265 w 867243"/>
              <a:gd name="connsiteY144" fmla="*/ 173184 h 1514681"/>
              <a:gd name="connsiteX145" fmla="*/ 421510 w 867243"/>
              <a:gd name="connsiteY145" fmla="*/ 171852 h 1514681"/>
              <a:gd name="connsiteX146" fmla="*/ 433395 w 867243"/>
              <a:gd name="connsiteY146" fmla="*/ 173184 h 1514681"/>
              <a:gd name="connsiteX147" fmla="*/ 445280 w 867243"/>
              <a:gd name="connsiteY147" fmla="*/ 174516 h 1514681"/>
              <a:gd name="connsiteX148" fmla="*/ 454524 w 867243"/>
              <a:gd name="connsiteY148" fmla="*/ 179845 h 1514681"/>
              <a:gd name="connsiteX149" fmla="*/ 463768 w 867243"/>
              <a:gd name="connsiteY149" fmla="*/ 186506 h 1514681"/>
              <a:gd name="connsiteX150" fmla="*/ 473013 w 867243"/>
              <a:gd name="connsiteY150" fmla="*/ 194499 h 1514681"/>
              <a:gd name="connsiteX151" fmla="*/ 479615 w 867243"/>
              <a:gd name="connsiteY151" fmla="*/ 205156 h 1514681"/>
              <a:gd name="connsiteX152" fmla="*/ 482257 w 867243"/>
              <a:gd name="connsiteY152" fmla="*/ 214481 h 1514681"/>
              <a:gd name="connsiteX153" fmla="*/ 483577 w 867243"/>
              <a:gd name="connsiteY153" fmla="*/ 226471 h 1514681"/>
              <a:gd name="connsiteX154" fmla="*/ 483577 w 867243"/>
              <a:gd name="connsiteY154" fmla="*/ 238460 h 1514681"/>
              <a:gd name="connsiteX155" fmla="*/ 480936 w 867243"/>
              <a:gd name="connsiteY155" fmla="*/ 249117 h 1514681"/>
              <a:gd name="connsiteX156" fmla="*/ 476974 w 867243"/>
              <a:gd name="connsiteY156" fmla="*/ 259775 h 1514681"/>
              <a:gd name="connsiteX157" fmla="*/ 470371 w 867243"/>
              <a:gd name="connsiteY157" fmla="*/ 269100 h 1514681"/>
              <a:gd name="connsiteX158" fmla="*/ 462448 w 867243"/>
              <a:gd name="connsiteY158" fmla="*/ 277093 h 1514681"/>
              <a:gd name="connsiteX159" fmla="*/ 407870 w 867243"/>
              <a:gd name="connsiteY159" fmla="*/ 320984 h 1514681"/>
              <a:gd name="connsiteX160" fmla="*/ 409769 w 867243"/>
              <a:gd name="connsiteY160" fmla="*/ 321934 h 1514681"/>
              <a:gd name="connsiteX161" fmla="*/ 438932 w 867243"/>
              <a:gd name="connsiteY161" fmla="*/ 309991 h 1514681"/>
              <a:gd name="connsiteX162" fmla="*/ 559781 w 867243"/>
              <a:gd name="connsiteY162" fmla="*/ 260498 h 1514681"/>
              <a:gd name="connsiteX163" fmla="*/ 560844 w 867243"/>
              <a:gd name="connsiteY163" fmla="*/ 258803 h 1514681"/>
              <a:gd name="connsiteX164" fmla="*/ 755341 w 867243"/>
              <a:gd name="connsiteY164" fmla="*/ 23889 h 1514681"/>
              <a:gd name="connsiteX165" fmla="*/ 764666 w 867243"/>
              <a:gd name="connsiteY165" fmla="*/ 13272 h 1514681"/>
              <a:gd name="connsiteX166" fmla="*/ 773991 w 867243"/>
              <a:gd name="connsiteY166" fmla="*/ 6636 h 1514681"/>
              <a:gd name="connsiteX167" fmla="*/ 785981 w 867243"/>
              <a:gd name="connsiteY167" fmla="*/ 2654 h 1514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</a:cxnLst>
            <a:rect l="l" t="t" r="r" b="b"/>
            <a:pathLst>
              <a:path w="867243" h="1514681">
                <a:moveTo>
                  <a:pt x="122560" y="3998"/>
                </a:moveTo>
                <a:lnTo>
                  <a:pt x="137214" y="3998"/>
                </a:lnTo>
                <a:lnTo>
                  <a:pt x="151867" y="3998"/>
                </a:lnTo>
                <a:lnTo>
                  <a:pt x="165189" y="3998"/>
                </a:lnTo>
                <a:lnTo>
                  <a:pt x="181175" y="6637"/>
                </a:lnTo>
                <a:lnTo>
                  <a:pt x="194497" y="11917"/>
                </a:lnTo>
                <a:lnTo>
                  <a:pt x="207819" y="17196"/>
                </a:lnTo>
                <a:lnTo>
                  <a:pt x="218476" y="23794"/>
                </a:lnTo>
                <a:lnTo>
                  <a:pt x="230466" y="31713"/>
                </a:lnTo>
                <a:lnTo>
                  <a:pt x="239791" y="39632"/>
                </a:lnTo>
                <a:lnTo>
                  <a:pt x="250448" y="50190"/>
                </a:lnTo>
                <a:lnTo>
                  <a:pt x="259773" y="59428"/>
                </a:lnTo>
                <a:lnTo>
                  <a:pt x="266434" y="71306"/>
                </a:lnTo>
                <a:lnTo>
                  <a:pt x="273095" y="84504"/>
                </a:lnTo>
                <a:lnTo>
                  <a:pt x="279756" y="96382"/>
                </a:lnTo>
                <a:lnTo>
                  <a:pt x="283752" y="110899"/>
                </a:lnTo>
                <a:lnTo>
                  <a:pt x="286417" y="124097"/>
                </a:lnTo>
                <a:lnTo>
                  <a:pt x="287749" y="138615"/>
                </a:lnTo>
                <a:lnTo>
                  <a:pt x="287749" y="153132"/>
                </a:lnTo>
                <a:lnTo>
                  <a:pt x="286417" y="167650"/>
                </a:lnTo>
                <a:lnTo>
                  <a:pt x="283752" y="180847"/>
                </a:lnTo>
                <a:lnTo>
                  <a:pt x="279756" y="194045"/>
                </a:lnTo>
                <a:lnTo>
                  <a:pt x="273095" y="207243"/>
                </a:lnTo>
                <a:lnTo>
                  <a:pt x="269098" y="219121"/>
                </a:lnTo>
                <a:lnTo>
                  <a:pt x="259773" y="230999"/>
                </a:lnTo>
                <a:lnTo>
                  <a:pt x="251780" y="241557"/>
                </a:lnTo>
                <a:lnTo>
                  <a:pt x="242455" y="252115"/>
                </a:lnTo>
                <a:lnTo>
                  <a:pt x="230466" y="260034"/>
                </a:lnTo>
                <a:lnTo>
                  <a:pt x="218476" y="267953"/>
                </a:lnTo>
                <a:lnTo>
                  <a:pt x="207819" y="274552"/>
                </a:lnTo>
                <a:lnTo>
                  <a:pt x="194497" y="279831"/>
                </a:lnTo>
                <a:lnTo>
                  <a:pt x="181175" y="285110"/>
                </a:lnTo>
                <a:lnTo>
                  <a:pt x="165189" y="286429"/>
                </a:lnTo>
                <a:lnTo>
                  <a:pt x="150535" y="287749"/>
                </a:lnTo>
                <a:lnTo>
                  <a:pt x="137214" y="287749"/>
                </a:lnTo>
                <a:lnTo>
                  <a:pt x="122560" y="286429"/>
                </a:lnTo>
                <a:lnTo>
                  <a:pt x="107906" y="285110"/>
                </a:lnTo>
                <a:lnTo>
                  <a:pt x="94584" y="279831"/>
                </a:lnTo>
                <a:lnTo>
                  <a:pt x="82594" y="274552"/>
                </a:lnTo>
                <a:lnTo>
                  <a:pt x="69273" y="267953"/>
                </a:lnTo>
                <a:lnTo>
                  <a:pt x="58615" y="260034"/>
                </a:lnTo>
                <a:lnTo>
                  <a:pt x="47958" y="252115"/>
                </a:lnTo>
                <a:lnTo>
                  <a:pt x="38633" y="241557"/>
                </a:lnTo>
                <a:lnTo>
                  <a:pt x="27975" y="232318"/>
                </a:lnTo>
                <a:lnTo>
                  <a:pt x="21315" y="220440"/>
                </a:lnTo>
                <a:lnTo>
                  <a:pt x="14654" y="207243"/>
                </a:lnTo>
                <a:lnTo>
                  <a:pt x="7993" y="194045"/>
                </a:lnTo>
                <a:lnTo>
                  <a:pt x="5329" y="180847"/>
                </a:lnTo>
                <a:lnTo>
                  <a:pt x="1332" y="167650"/>
                </a:lnTo>
                <a:lnTo>
                  <a:pt x="0" y="153132"/>
                </a:lnTo>
                <a:lnTo>
                  <a:pt x="0" y="138615"/>
                </a:lnTo>
                <a:lnTo>
                  <a:pt x="1332" y="124097"/>
                </a:lnTo>
                <a:lnTo>
                  <a:pt x="5329" y="110899"/>
                </a:lnTo>
                <a:lnTo>
                  <a:pt x="7993" y="97702"/>
                </a:lnTo>
                <a:lnTo>
                  <a:pt x="14654" y="84504"/>
                </a:lnTo>
                <a:lnTo>
                  <a:pt x="21315" y="72626"/>
                </a:lnTo>
                <a:lnTo>
                  <a:pt x="27975" y="62068"/>
                </a:lnTo>
                <a:lnTo>
                  <a:pt x="38633" y="50190"/>
                </a:lnTo>
                <a:lnTo>
                  <a:pt x="46626" y="39632"/>
                </a:lnTo>
                <a:lnTo>
                  <a:pt x="58615" y="31713"/>
                </a:lnTo>
                <a:lnTo>
                  <a:pt x="69273" y="23794"/>
                </a:lnTo>
                <a:lnTo>
                  <a:pt x="81262" y="17196"/>
                </a:lnTo>
                <a:lnTo>
                  <a:pt x="94584" y="11917"/>
                </a:lnTo>
                <a:lnTo>
                  <a:pt x="107906" y="6637"/>
                </a:lnTo>
                <a:close/>
                <a:moveTo>
                  <a:pt x="796638" y="0"/>
                </a:moveTo>
                <a:lnTo>
                  <a:pt x="808628" y="0"/>
                </a:lnTo>
                <a:lnTo>
                  <a:pt x="821949" y="2654"/>
                </a:lnTo>
                <a:lnTo>
                  <a:pt x="831275" y="6636"/>
                </a:lnTo>
                <a:lnTo>
                  <a:pt x="843264" y="13272"/>
                </a:lnTo>
                <a:lnTo>
                  <a:pt x="851257" y="23889"/>
                </a:lnTo>
                <a:lnTo>
                  <a:pt x="857918" y="33180"/>
                </a:lnTo>
                <a:lnTo>
                  <a:pt x="863247" y="43797"/>
                </a:lnTo>
                <a:lnTo>
                  <a:pt x="867243" y="57069"/>
                </a:lnTo>
                <a:lnTo>
                  <a:pt x="867243" y="67687"/>
                </a:lnTo>
                <a:lnTo>
                  <a:pt x="863247" y="79632"/>
                </a:lnTo>
                <a:lnTo>
                  <a:pt x="860582" y="91577"/>
                </a:lnTo>
                <a:lnTo>
                  <a:pt x="851257" y="100867"/>
                </a:lnTo>
                <a:lnTo>
                  <a:pt x="680739" y="323836"/>
                </a:lnTo>
                <a:lnTo>
                  <a:pt x="671414" y="334454"/>
                </a:lnTo>
                <a:lnTo>
                  <a:pt x="659425" y="342417"/>
                </a:lnTo>
                <a:lnTo>
                  <a:pt x="644771" y="349053"/>
                </a:lnTo>
                <a:lnTo>
                  <a:pt x="643635" y="349259"/>
                </a:lnTo>
                <a:lnTo>
                  <a:pt x="459778" y="435267"/>
                </a:lnTo>
                <a:lnTo>
                  <a:pt x="483580" y="818415"/>
                </a:lnTo>
                <a:lnTo>
                  <a:pt x="482655" y="831366"/>
                </a:lnTo>
                <a:lnTo>
                  <a:pt x="548855" y="1082556"/>
                </a:lnTo>
                <a:lnTo>
                  <a:pt x="550130" y="1089606"/>
                </a:lnTo>
                <a:lnTo>
                  <a:pt x="550186" y="1089718"/>
                </a:lnTo>
                <a:lnTo>
                  <a:pt x="555515" y="1104372"/>
                </a:lnTo>
                <a:lnTo>
                  <a:pt x="556847" y="1120358"/>
                </a:lnTo>
                <a:lnTo>
                  <a:pt x="563508" y="1437415"/>
                </a:lnTo>
                <a:lnTo>
                  <a:pt x="562176" y="1453401"/>
                </a:lnTo>
                <a:lnTo>
                  <a:pt x="556847" y="1468055"/>
                </a:lnTo>
                <a:lnTo>
                  <a:pt x="550186" y="1478713"/>
                </a:lnTo>
                <a:lnTo>
                  <a:pt x="539529" y="1490702"/>
                </a:lnTo>
                <a:lnTo>
                  <a:pt x="530204" y="1501360"/>
                </a:lnTo>
                <a:lnTo>
                  <a:pt x="516882" y="1508020"/>
                </a:lnTo>
                <a:lnTo>
                  <a:pt x="502228" y="1512017"/>
                </a:lnTo>
                <a:lnTo>
                  <a:pt x="487574" y="1514681"/>
                </a:lnTo>
                <a:lnTo>
                  <a:pt x="471588" y="1512017"/>
                </a:lnTo>
                <a:lnTo>
                  <a:pt x="456934" y="1509353"/>
                </a:lnTo>
                <a:lnTo>
                  <a:pt x="443612" y="1501360"/>
                </a:lnTo>
                <a:lnTo>
                  <a:pt x="432955" y="1492034"/>
                </a:lnTo>
                <a:lnTo>
                  <a:pt x="422298" y="1481377"/>
                </a:lnTo>
                <a:lnTo>
                  <a:pt x="415637" y="1468055"/>
                </a:lnTo>
                <a:lnTo>
                  <a:pt x="410308" y="1454733"/>
                </a:lnTo>
                <a:lnTo>
                  <a:pt x="408976" y="1437415"/>
                </a:lnTo>
                <a:lnTo>
                  <a:pt x="403796" y="1130504"/>
                </a:lnTo>
                <a:lnTo>
                  <a:pt x="400984" y="1122730"/>
                </a:lnTo>
                <a:lnTo>
                  <a:pt x="350622" y="930925"/>
                </a:lnTo>
                <a:lnTo>
                  <a:pt x="325049" y="1102709"/>
                </a:lnTo>
                <a:lnTo>
                  <a:pt x="319720" y="1117439"/>
                </a:lnTo>
                <a:lnTo>
                  <a:pt x="316296" y="1124323"/>
                </a:lnTo>
                <a:lnTo>
                  <a:pt x="314392" y="1131323"/>
                </a:lnTo>
                <a:lnTo>
                  <a:pt x="203822" y="1430611"/>
                </a:lnTo>
                <a:lnTo>
                  <a:pt x="197161" y="1443972"/>
                </a:lnTo>
                <a:lnTo>
                  <a:pt x="187836" y="1455997"/>
                </a:lnTo>
                <a:lnTo>
                  <a:pt x="175846" y="1465350"/>
                </a:lnTo>
                <a:lnTo>
                  <a:pt x="163857" y="1472031"/>
                </a:lnTo>
                <a:lnTo>
                  <a:pt x="149203" y="1477375"/>
                </a:lnTo>
                <a:lnTo>
                  <a:pt x="134549" y="1478711"/>
                </a:lnTo>
                <a:lnTo>
                  <a:pt x="119895" y="1478711"/>
                </a:lnTo>
                <a:lnTo>
                  <a:pt x="103909" y="1474703"/>
                </a:lnTo>
                <a:lnTo>
                  <a:pt x="90587" y="1468022"/>
                </a:lnTo>
                <a:lnTo>
                  <a:pt x="79930" y="1457333"/>
                </a:lnTo>
                <a:lnTo>
                  <a:pt x="69273" y="1447981"/>
                </a:lnTo>
                <a:lnTo>
                  <a:pt x="62612" y="1434620"/>
                </a:lnTo>
                <a:lnTo>
                  <a:pt x="58615" y="1418586"/>
                </a:lnTo>
                <a:lnTo>
                  <a:pt x="55951" y="1406561"/>
                </a:lnTo>
                <a:lnTo>
                  <a:pt x="55951" y="1390528"/>
                </a:lnTo>
                <a:lnTo>
                  <a:pt x="61280" y="1375831"/>
                </a:lnTo>
                <a:lnTo>
                  <a:pt x="170518" y="1076542"/>
                </a:lnTo>
                <a:lnTo>
                  <a:pt x="172703" y="1072889"/>
                </a:lnTo>
                <a:lnTo>
                  <a:pt x="204733" y="858517"/>
                </a:lnTo>
                <a:lnTo>
                  <a:pt x="167854" y="409898"/>
                </a:lnTo>
                <a:lnTo>
                  <a:pt x="167854" y="392655"/>
                </a:lnTo>
                <a:lnTo>
                  <a:pt x="170507" y="378065"/>
                </a:lnTo>
                <a:lnTo>
                  <a:pt x="177140" y="363475"/>
                </a:lnTo>
                <a:lnTo>
                  <a:pt x="187753" y="350212"/>
                </a:lnTo>
                <a:lnTo>
                  <a:pt x="191068" y="346897"/>
                </a:lnTo>
                <a:lnTo>
                  <a:pt x="193048" y="343701"/>
                </a:lnTo>
                <a:lnTo>
                  <a:pt x="202292" y="335708"/>
                </a:lnTo>
                <a:lnTo>
                  <a:pt x="391136" y="185174"/>
                </a:lnTo>
                <a:lnTo>
                  <a:pt x="400380" y="178513"/>
                </a:lnTo>
                <a:lnTo>
                  <a:pt x="412265" y="173184"/>
                </a:lnTo>
                <a:lnTo>
                  <a:pt x="421510" y="171852"/>
                </a:lnTo>
                <a:lnTo>
                  <a:pt x="433395" y="173184"/>
                </a:lnTo>
                <a:lnTo>
                  <a:pt x="445280" y="174516"/>
                </a:lnTo>
                <a:lnTo>
                  <a:pt x="454524" y="179845"/>
                </a:lnTo>
                <a:lnTo>
                  <a:pt x="463768" y="186506"/>
                </a:lnTo>
                <a:lnTo>
                  <a:pt x="473013" y="194499"/>
                </a:lnTo>
                <a:lnTo>
                  <a:pt x="479615" y="205156"/>
                </a:lnTo>
                <a:lnTo>
                  <a:pt x="482257" y="214481"/>
                </a:lnTo>
                <a:lnTo>
                  <a:pt x="483577" y="226471"/>
                </a:lnTo>
                <a:lnTo>
                  <a:pt x="483577" y="238460"/>
                </a:lnTo>
                <a:lnTo>
                  <a:pt x="480936" y="249117"/>
                </a:lnTo>
                <a:lnTo>
                  <a:pt x="476974" y="259775"/>
                </a:lnTo>
                <a:lnTo>
                  <a:pt x="470371" y="269100"/>
                </a:lnTo>
                <a:lnTo>
                  <a:pt x="462448" y="277093"/>
                </a:lnTo>
                <a:lnTo>
                  <a:pt x="407870" y="320984"/>
                </a:lnTo>
                <a:lnTo>
                  <a:pt x="409769" y="321934"/>
                </a:lnTo>
                <a:lnTo>
                  <a:pt x="438932" y="309991"/>
                </a:lnTo>
                <a:lnTo>
                  <a:pt x="559781" y="260498"/>
                </a:lnTo>
                <a:lnTo>
                  <a:pt x="560844" y="258803"/>
                </a:lnTo>
                <a:lnTo>
                  <a:pt x="755341" y="23889"/>
                </a:lnTo>
                <a:lnTo>
                  <a:pt x="764666" y="13272"/>
                </a:lnTo>
                <a:lnTo>
                  <a:pt x="773991" y="6636"/>
                </a:lnTo>
                <a:lnTo>
                  <a:pt x="785981" y="2654"/>
                </a:lnTo>
                <a:close/>
              </a:path>
            </a:pathLst>
          </a:custGeom>
          <a:pattFill prst="dkUpDiag">
            <a:fgClr>
              <a:schemeClr val="accent1">
                <a:lumMod val="50000"/>
              </a:schemeClr>
            </a:fgClr>
            <a:bgClr>
              <a:schemeClr val="bg1">
                <a:lumMod val="8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>
              <a:solidFill>
                <a:schemeClr val="bg1"/>
              </a:solidFill>
            </a:endParaRPr>
          </a:p>
        </p:txBody>
      </p:sp>
      <p:sp>
        <p:nvSpPr>
          <p:cNvPr id="69" name="Title 11"/>
          <p:cNvSpPr txBox="1">
            <a:spLocks/>
          </p:cNvSpPr>
          <p:nvPr/>
        </p:nvSpPr>
        <p:spPr>
          <a:xfrm>
            <a:off x="5023529" y="2231956"/>
            <a:ext cx="4335483" cy="64633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8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PRIMERA FASE</a:t>
            </a:r>
          </a:p>
        </p:txBody>
      </p:sp>
      <p:sp>
        <p:nvSpPr>
          <p:cNvPr id="70" name="Rectangle 69"/>
          <p:cNvSpPr/>
          <p:nvPr/>
        </p:nvSpPr>
        <p:spPr>
          <a:xfrm>
            <a:off x="5074291" y="2809550"/>
            <a:ext cx="61329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E24848"/>
              </a:buClr>
              <a:defRPr/>
            </a:pPr>
            <a:r>
              <a:rPr lang="en-US" sz="2400" b="1" noProof="1">
                <a:solidFill>
                  <a:schemeClr val="bg1"/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Análisis de contexto e identificación, selección y validación de indicadores a ser evaluados.</a:t>
            </a:r>
          </a:p>
        </p:txBody>
      </p:sp>
      <p:sp>
        <p:nvSpPr>
          <p:cNvPr id="72" name="Title 11"/>
          <p:cNvSpPr txBox="1">
            <a:spLocks/>
          </p:cNvSpPr>
          <p:nvPr/>
        </p:nvSpPr>
        <p:spPr>
          <a:xfrm>
            <a:off x="5023529" y="3811287"/>
            <a:ext cx="4335483" cy="64633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8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SEGUNDA FASE</a:t>
            </a:r>
          </a:p>
        </p:txBody>
      </p:sp>
      <p:sp>
        <p:nvSpPr>
          <p:cNvPr id="73" name="Rectangle 72"/>
          <p:cNvSpPr/>
          <p:nvPr/>
        </p:nvSpPr>
        <p:spPr>
          <a:xfrm>
            <a:off x="5074291" y="4388881"/>
            <a:ext cx="6132972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E24848"/>
              </a:buClr>
              <a:defRPr/>
            </a:pPr>
            <a:r>
              <a:rPr lang="en-US" sz="2400" b="1" noProof="1">
                <a:solidFill>
                  <a:schemeClr val="bg1"/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Construcción de la guía y prueba piloto de su metodología e instrumentos en instituciones seleccionadas de tres provincias del país.</a:t>
            </a:r>
          </a:p>
        </p:txBody>
      </p:sp>
      <p:grpSp>
        <p:nvGrpSpPr>
          <p:cNvPr id="54" name="Group 53"/>
          <p:cNvGrpSpPr/>
          <p:nvPr/>
        </p:nvGrpSpPr>
        <p:grpSpPr>
          <a:xfrm>
            <a:off x="4230667" y="2678251"/>
            <a:ext cx="586815" cy="416256"/>
            <a:chOff x="2390775" y="4265613"/>
            <a:chExt cx="781050" cy="554037"/>
          </a:xfrm>
          <a:solidFill>
            <a:schemeClr val="bg1">
              <a:lumMod val="75000"/>
            </a:schemeClr>
          </a:solidFill>
        </p:grpSpPr>
        <p:sp>
          <p:nvSpPr>
            <p:cNvPr id="55" name="Freeform 6"/>
            <p:cNvSpPr>
              <a:spLocks/>
            </p:cNvSpPr>
            <p:nvPr/>
          </p:nvSpPr>
          <p:spPr bwMode="auto">
            <a:xfrm>
              <a:off x="2586038" y="4797425"/>
              <a:ext cx="282575" cy="22225"/>
            </a:xfrm>
            <a:custGeom>
              <a:avLst/>
              <a:gdLst>
                <a:gd name="T0" fmla="*/ 13 w 356"/>
                <a:gd name="T1" fmla="*/ 27 h 27"/>
                <a:gd name="T2" fmla="*/ 13 w 356"/>
                <a:gd name="T3" fmla="*/ 27 h 27"/>
                <a:gd name="T4" fmla="*/ 8 w 356"/>
                <a:gd name="T5" fmla="*/ 25 h 27"/>
                <a:gd name="T6" fmla="*/ 5 w 356"/>
                <a:gd name="T7" fmla="*/ 22 h 27"/>
                <a:gd name="T8" fmla="*/ 2 w 356"/>
                <a:gd name="T9" fmla="*/ 19 h 27"/>
                <a:gd name="T10" fmla="*/ 0 w 356"/>
                <a:gd name="T11" fmla="*/ 13 h 27"/>
                <a:gd name="T12" fmla="*/ 0 w 356"/>
                <a:gd name="T13" fmla="*/ 13 h 27"/>
                <a:gd name="T14" fmla="*/ 2 w 356"/>
                <a:gd name="T15" fmla="*/ 8 h 27"/>
                <a:gd name="T16" fmla="*/ 5 w 356"/>
                <a:gd name="T17" fmla="*/ 3 h 27"/>
                <a:gd name="T18" fmla="*/ 8 w 356"/>
                <a:gd name="T19" fmla="*/ 0 h 27"/>
                <a:gd name="T20" fmla="*/ 13 w 356"/>
                <a:gd name="T21" fmla="*/ 0 h 27"/>
                <a:gd name="T22" fmla="*/ 343 w 356"/>
                <a:gd name="T23" fmla="*/ 0 h 27"/>
                <a:gd name="T24" fmla="*/ 343 w 356"/>
                <a:gd name="T25" fmla="*/ 0 h 27"/>
                <a:gd name="T26" fmla="*/ 348 w 356"/>
                <a:gd name="T27" fmla="*/ 0 h 27"/>
                <a:gd name="T28" fmla="*/ 353 w 356"/>
                <a:gd name="T29" fmla="*/ 3 h 27"/>
                <a:gd name="T30" fmla="*/ 355 w 356"/>
                <a:gd name="T31" fmla="*/ 8 h 27"/>
                <a:gd name="T32" fmla="*/ 356 w 356"/>
                <a:gd name="T33" fmla="*/ 13 h 27"/>
                <a:gd name="T34" fmla="*/ 356 w 356"/>
                <a:gd name="T35" fmla="*/ 13 h 27"/>
                <a:gd name="T36" fmla="*/ 355 w 356"/>
                <a:gd name="T37" fmla="*/ 19 h 27"/>
                <a:gd name="T38" fmla="*/ 353 w 356"/>
                <a:gd name="T39" fmla="*/ 22 h 27"/>
                <a:gd name="T40" fmla="*/ 348 w 356"/>
                <a:gd name="T41" fmla="*/ 25 h 27"/>
                <a:gd name="T42" fmla="*/ 343 w 356"/>
                <a:gd name="T43" fmla="*/ 27 h 27"/>
                <a:gd name="T44" fmla="*/ 13 w 356"/>
                <a:gd name="T4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56" h="27">
                  <a:moveTo>
                    <a:pt x="13" y="27"/>
                  </a:moveTo>
                  <a:lnTo>
                    <a:pt x="13" y="27"/>
                  </a:lnTo>
                  <a:lnTo>
                    <a:pt x="8" y="25"/>
                  </a:lnTo>
                  <a:lnTo>
                    <a:pt x="5" y="22"/>
                  </a:lnTo>
                  <a:lnTo>
                    <a:pt x="2" y="19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" y="8"/>
                  </a:lnTo>
                  <a:lnTo>
                    <a:pt x="5" y="3"/>
                  </a:lnTo>
                  <a:lnTo>
                    <a:pt x="8" y="0"/>
                  </a:lnTo>
                  <a:lnTo>
                    <a:pt x="13" y="0"/>
                  </a:lnTo>
                  <a:lnTo>
                    <a:pt x="343" y="0"/>
                  </a:lnTo>
                  <a:lnTo>
                    <a:pt x="343" y="0"/>
                  </a:lnTo>
                  <a:lnTo>
                    <a:pt x="348" y="0"/>
                  </a:lnTo>
                  <a:lnTo>
                    <a:pt x="353" y="3"/>
                  </a:lnTo>
                  <a:lnTo>
                    <a:pt x="355" y="8"/>
                  </a:lnTo>
                  <a:lnTo>
                    <a:pt x="356" y="13"/>
                  </a:lnTo>
                  <a:lnTo>
                    <a:pt x="356" y="13"/>
                  </a:lnTo>
                  <a:lnTo>
                    <a:pt x="355" y="19"/>
                  </a:lnTo>
                  <a:lnTo>
                    <a:pt x="353" y="22"/>
                  </a:lnTo>
                  <a:lnTo>
                    <a:pt x="348" y="25"/>
                  </a:lnTo>
                  <a:lnTo>
                    <a:pt x="343" y="27"/>
                  </a:lnTo>
                  <a:lnTo>
                    <a:pt x="13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56" name="Freeform 7"/>
            <p:cNvSpPr>
              <a:spLocks/>
            </p:cNvSpPr>
            <p:nvPr/>
          </p:nvSpPr>
          <p:spPr bwMode="auto">
            <a:xfrm>
              <a:off x="2513013" y="4364038"/>
              <a:ext cx="414338" cy="277812"/>
            </a:xfrm>
            <a:custGeom>
              <a:avLst/>
              <a:gdLst>
                <a:gd name="T0" fmla="*/ 14 w 522"/>
                <a:gd name="T1" fmla="*/ 350 h 350"/>
                <a:gd name="T2" fmla="*/ 14 w 522"/>
                <a:gd name="T3" fmla="*/ 350 h 350"/>
                <a:gd name="T4" fmla="*/ 5 w 522"/>
                <a:gd name="T5" fmla="*/ 349 h 350"/>
                <a:gd name="T6" fmla="*/ 5 w 522"/>
                <a:gd name="T7" fmla="*/ 349 h 350"/>
                <a:gd name="T8" fmla="*/ 2 w 522"/>
                <a:gd name="T9" fmla="*/ 345 h 350"/>
                <a:gd name="T10" fmla="*/ 0 w 522"/>
                <a:gd name="T11" fmla="*/ 340 h 350"/>
                <a:gd name="T12" fmla="*/ 0 w 522"/>
                <a:gd name="T13" fmla="*/ 335 h 350"/>
                <a:gd name="T14" fmla="*/ 2 w 522"/>
                <a:gd name="T15" fmla="*/ 330 h 350"/>
                <a:gd name="T16" fmla="*/ 103 w 522"/>
                <a:gd name="T17" fmla="*/ 163 h 350"/>
                <a:gd name="T18" fmla="*/ 103 w 522"/>
                <a:gd name="T19" fmla="*/ 163 h 350"/>
                <a:gd name="T20" fmla="*/ 108 w 522"/>
                <a:gd name="T21" fmla="*/ 158 h 350"/>
                <a:gd name="T22" fmla="*/ 115 w 522"/>
                <a:gd name="T23" fmla="*/ 156 h 350"/>
                <a:gd name="T24" fmla="*/ 115 w 522"/>
                <a:gd name="T25" fmla="*/ 156 h 350"/>
                <a:gd name="T26" fmla="*/ 115 w 522"/>
                <a:gd name="T27" fmla="*/ 156 h 350"/>
                <a:gd name="T28" fmla="*/ 115 w 522"/>
                <a:gd name="T29" fmla="*/ 156 h 350"/>
                <a:gd name="T30" fmla="*/ 120 w 522"/>
                <a:gd name="T31" fmla="*/ 158 h 350"/>
                <a:gd name="T32" fmla="*/ 125 w 522"/>
                <a:gd name="T33" fmla="*/ 163 h 350"/>
                <a:gd name="T34" fmla="*/ 193 w 522"/>
                <a:gd name="T35" fmla="*/ 257 h 350"/>
                <a:gd name="T36" fmla="*/ 274 w 522"/>
                <a:gd name="T37" fmla="*/ 174 h 350"/>
                <a:gd name="T38" fmla="*/ 274 w 522"/>
                <a:gd name="T39" fmla="*/ 174 h 350"/>
                <a:gd name="T40" fmla="*/ 279 w 522"/>
                <a:gd name="T41" fmla="*/ 171 h 350"/>
                <a:gd name="T42" fmla="*/ 284 w 522"/>
                <a:gd name="T43" fmla="*/ 169 h 350"/>
                <a:gd name="T44" fmla="*/ 284 w 522"/>
                <a:gd name="T45" fmla="*/ 169 h 350"/>
                <a:gd name="T46" fmla="*/ 287 w 522"/>
                <a:gd name="T47" fmla="*/ 171 h 350"/>
                <a:gd name="T48" fmla="*/ 292 w 522"/>
                <a:gd name="T49" fmla="*/ 173 h 350"/>
                <a:gd name="T50" fmla="*/ 365 w 522"/>
                <a:gd name="T51" fmla="*/ 235 h 350"/>
                <a:gd name="T52" fmla="*/ 497 w 522"/>
                <a:gd name="T53" fmla="*/ 7 h 350"/>
                <a:gd name="T54" fmla="*/ 497 w 522"/>
                <a:gd name="T55" fmla="*/ 7 h 350"/>
                <a:gd name="T56" fmla="*/ 502 w 522"/>
                <a:gd name="T57" fmla="*/ 2 h 350"/>
                <a:gd name="T58" fmla="*/ 509 w 522"/>
                <a:gd name="T59" fmla="*/ 0 h 350"/>
                <a:gd name="T60" fmla="*/ 509 w 522"/>
                <a:gd name="T61" fmla="*/ 0 h 350"/>
                <a:gd name="T62" fmla="*/ 515 w 522"/>
                <a:gd name="T63" fmla="*/ 2 h 350"/>
                <a:gd name="T64" fmla="*/ 515 w 522"/>
                <a:gd name="T65" fmla="*/ 2 h 350"/>
                <a:gd name="T66" fmla="*/ 520 w 522"/>
                <a:gd name="T67" fmla="*/ 5 h 350"/>
                <a:gd name="T68" fmla="*/ 522 w 522"/>
                <a:gd name="T69" fmla="*/ 11 h 350"/>
                <a:gd name="T70" fmla="*/ 522 w 522"/>
                <a:gd name="T71" fmla="*/ 11 h 350"/>
                <a:gd name="T72" fmla="*/ 522 w 522"/>
                <a:gd name="T73" fmla="*/ 16 h 350"/>
                <a:gd name="T74" fmla="*/ 520 w 522"/>
                <a:gd name="T75" fmla="*/ 21 h 350"/>
                <a:gd name="T76" fmla="*/ 379 w 522"/>
                <a:gd name="T77" fmla="*/ 262 h 350"/>
                <a:gd name="T78" fmla="*/ 379 w 522"/>
                <a:gd name="T79" fmla="*/ 262 h 350"/>
                <a:gd name="T80" fmla="*/ 375 w 522"/>
                <a:gd name="T81" fmla="*/ 267 h 350"/>
                <a:gd name="T82" fmla="*/ 370 w 522"/>
                <a:gd name="T83" fmla="*/ 269 h 350"/>
                <a:gd name="T84" fmla="*/ 370 w 522"/>
                <a:gd name="T85" fmla="*/ 269 h 350"/>
                <a:gd name="T86" fmla="*/ 368 w 522"/>
                <a:gd name="T87" fmla="*/ 269 h 350"/>
                <a:gd name="T88" fmla="*/ 368 w 522"/>
                <a:gd name="T89" fmla="*/ 269 h 350"/>
                <a:gd name="T90" fmla="*/ 363 w 522"/>
                <a:gd name="T91" fmla="*/ 267 h 350"/>
                <a:gd name="T92" fmla="*/ 358 w 522"/>
                <a:gd name="T93" fmla="*/ 266 h 350"/>
                <a:gd name="T94" fmla="*/ 284 w 522"/>
                <a:gd name="T95" fmla="*/ 202 h 350"/>
                <a:gd name="T96" fmla="*/ 201 w 522"/>
                <a:gd name="T97" fmla="*/ 288 h 350"/>
                <a:gd name="T98" fmla="*/ 201 w 522"/>
                <a:gd name="T99" fmla="*/ 288 h 350"/>
                <a:gd name="T100" fmla="*/ 196 w 522"/>
                <a:gd name="T101" fmla="*/ 291 h 350"/>
                <a:gd name="T102" fmla="*/ 191 w 522"/>
                <a:gd name="T103" fmla="*/ 293 h 350"/>
                <a:gd name="T104" fmla="*/ 191 w 522"/>
                <a:gd name="T105" fmla="*/ 293 h 350"/>
                <a:gd name="T106" fmla="*/ 184 w 522"/>
                <a:gd name="T107" fmla="*/ 291 h 350"/>
                <a:gd name="T108" fmla="*/ 181 w 522"/>
                <a:gd name="T109" fmla="*/ 288 h 350"/>
                <a:gd name="T110" fmla="*/ 115 w 522"/>
                <a:gd name="T111" fmla="*/ 195 h 350"/>
                <a:gd name="T112" fmla="*/ 24 w 522"/>
                <a:gd name="T113" fmla="*/ 345 h 350"/>
                <a:gd name="T114" fmla="*/ 24 w 522"/>
                <a:gd name="T115" fmla="*/ 345 h 350"/>
                <a:gd name="T116" fmla="*/ 19 w 522"/>
                <a:gd name="T117" fmla="*/ 349 h 350"/>
                <a:gd name="T118" fmla="*/ 14 w 522"/>
                <a:gd name="T119" fmla="*/ 350 h 350"/>
                <a:gd name="T120" fmla="*/ 14 w 522"/>
                <a:gd name="T121" fmla="*/ 350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22" h="350">
                  <a:moveTo>
                    <a:pt x="14" y="350"/>
                  </a:moveTo>
                  <a:lnTo>
                    <a:pt x="14" y="350"/>
                  </a:lnTo>
                  <a:lnTo>
                    <a:pt x="5" y="349"/>
                  </a:lnTo>
                  <a:lnTo>
                    <a:pt x="5" y="349"/>
                  </a:lnTo>
                  <a:lnTo>
                    <a:pt x="2" y="345"/>
                  </a:lnTo>
                  <a:lnTo>
                    <a:pt x="0" y="340"/>
                  </a:lnTo>
                  <a:lnTo>
                    <a:pt x="0" y="335"/>
                  </a:lnTo>
                  <a:lnTo>
                    <a:pt x="2" y="330"/>
                  </a:lnTo>
                  <a:lnTo>
                    <a:pt x="103" y="163"/>
                  </a:lnTo>
                  <a:lnTo>
                    <a:pt x="103" y="163"/>
                  </a:lnTo>
                  <a:lnTo>
                    <a:pt x="108" y="158"/>
                  </a:lnTo>
                  <a:lnTo>
                    <a:pt x="115" y="156"/>
                  </a:lnTo>
                  <a:lnTo>
                    <a:pt x="115" y="156"/>
                  </a:lnTo>
                  <a:lnTo>
                    <a:pt x="115" y="156"/>
                  </a:lnTo>
                  <a:lnTo>
                    <a:pt x="115" y="156"/>
                  </a:lnTo>
                  <a:lnTo>
                    <a:pt x="120" y="158"/>
                  </a:lnTo>
                  <a:lnTo>
                    <a:pt x="125" y="163"/>
                  </a:lnTo>
                  <a:lnTo>
                    <a:pt x="193" y="257"/>
                  </a:lnTo>
                  <a:lnTo>
                    <a:pt x="274" y="174"/>
                  </a:lnTo>
                  <a:lnTo>
                    <a:pt x="274" y="174"/>
                  </a:lnTo>
                  <a:lnTo>
                    <a:pt x="279" y="171"/>
                  </a:lnTo>
                  <a:lnTo>
                    <a:pt x="284" y="169"/>
                  </a:lnTo>
                  <a:lnTo>
                    <a:pt x="284" y="169"/>
                  </a:lnTo>
                  <a:lnTo>
                    <a:pt x="287" y="171"/>
                  </a:lnTo>
                  <a:lnTo>
                    <a:pt x="292" y="173"/>
                  </a:lnTo>
                  <a:lnTo>
                    <a:pt x="365" y="235"/>
                  </a:lnTo>
                  <a:lnTo>
                    <a:pt x="497" y="7"/>
                  </a:lnTo>
                  <a:lnTo>
                    <a:pt x="497" y="7"/>
                  </a:lnTo>
                  <a:lnTo>
                    <a:pt x="502" y="2"/>
                  </a:lnTo>
                  <a:lnTo>
                    <a:pt x="509" y="0"/>
                  </a:lnTo>
                  <a:lnTo>
                    <a:pt x="509" y="0"/>
                  </a:lnTo>
                  <a:lnTo>
                    <a:pt x="515" y="2"/>
                  </a:lnTo>
                  <a:lnTo>
                    <a:pt x="515" y="2"/>
                  </a:lnTo>
                  <a:lnTo>
                    <a:pt x="520" y="5"/>
                  </a:lnTo>
                  <a:lnTo>
                    <a:pt x="522" y="11"/>
                  </a:lnTo>
                  <a:lnTo>
                    <a:pt x="522" y="11"/>
                  </a:lnTo>
                  <a:lnTo>
                    <a:pt x="522" y="16"/>
                  </a:lnTo>
                  <a:lnTo>
                    <a:pt x="520" y="21"/>
                  </a:lnTo>
                  <a:lnTo>
                    <a:pt x="379" y="262"/>
                  </a:lnTo>
                  <a:lnTo>
                    <a:pt x="379" y="262"/>
                  </a:lnTo>
                  <a:lnTo>
                    <a:pt x="375" y="267"/>
                  </a:lnTo>
                  <a:lnTo>
                    <a:pt x="370" y="269"/>
                  </a:lnTo>
                  <a:lnTo>
                    <a:pt x="370" y="269"/>
                  </a:lnTo>
                  <a:lnTo>
                    <a:pt x="368" y="269"/>
                  </a:lnTo>
                  <a:lnTo>
                    <a:pt x="368" y="269"/>
                  </a:lnTo>
                  <a:lnTo>
                    <a:pt x="363" y="267"/>
                  </a:lnTo>
                  <a:lnTo>
                    <a:pt x="358" y="266"/>
                  </a:lnTo>
                  <a:lnTo>
                    <a:pt x="284" y="202"/>
                  </a:lnTo>
                  <a:lnTo>
                    <a:pt x="201" y="288"/>
                  </a:lnTo>
                  <a:lnTo>
                    <a:pt x="201" y="288"/>
                  </a:lnTo>
                  <a:lnTo>
                    <a:pt x="196" y="291"/>
                  </a:lnTo>
                  <a:lnTo>
                    <a:pt x="191" y="293"/>
                  </a:lnTo>
                  <a:lnTo>
                    <a:pt x="191" y="293"/>
                  </a:lnTo>
                  <a:lnTo>
                    <a:pt x="184" y="291"/>
                  </a:lnTo>
                  <a:lnTo>
                    <a:pt x="181" y="288"/>
                  </a:lnTo>
                  <a:lnTo>
                    <a:pt x="115" y="195"/>
                  </a:lnTo>
                  <a:lnTo>
                    <a:pt x="24" y="345"/>
                  </a:lnTo>
                  <a:lnTo>
                    <a:pt x="24" y="345"/>
                  </a:lnTo>
                  <a:lnTo>
                    <a:pt x="19" y="349"/>
                  </a:lnTo>
                  <a:lnTo>
                    <a:pt x="14" y="350"/>
                  </a:lnTo>
                  <a:lnTo>
                    <a:pt x="14" y="3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63" name="Freeform 8"/>
            <p:cNvSpPr>
              <a:spLocks/>
            </p:cNvSpPr>
            <p:nvPr/>
          </p:nvSpPr>
          <p:spPr bwMode="auto">
            <a:xfrm>
              <a:off x="2390775" y="4265613"/>
              <a:ext cx="673100" cy="469900"/>
            </a:xfrm>
            <a:custGeom>
              <a:avLst/>
              <a:gdLst>
                <a:gd name="T0" fmla="*/ 88 w 846"/>
                <a:gd name="T1" fmla="*/ 592 h 592"/>
                <a:gd name="T2" fmla="*/ 52 w 846"/>
                <a:gd name="T3" fmla="*/ 585 h 592"/>
                <a:gd name="T4" fmla="*/ 25 w 846"/>
                <a:gd name="T5" fmla="*/ 566 h 592"/>
                <a:gd name="T6" fmla="*/ 7 w 846"/>
                <a:gd name="T7" fmla="*/ 537 h 592"/>
                <a:gd name="T8" fmla="*/ 0 w 846"/>
                <a:gd name="T9" fmla="*/ 504 h 592"/>
                <a:gd name="T10" fmla="*/ 0 w 846"/>
                <a:gd name="T11" fmla="*/ 88 h 592"/>
                <a:gd name="T12" fmla="*/ 7 w 846"/>
                <a:gd name="T13" fmla="*/ 54 h 592"/>
                <a:gd name="T14" fmla="*/ 25 w 846"/>
                <a:gd name="T15" fmla="*/ 27 h 592"/>
                <a:gd name="T16" fmla="*/ 52 w 846"/>
                <a:gd name="T17" fmla="*/ 8 h 592"/>
                <a:gd name="T18" fmla="*/ 88 w 846"/>
                <a:gd name="T19" fmla="*/ 0 h 592"/>
                <a:gd name="T20" fmla="*/ 760 w 846"/>
                <a:gd name="T21" fmla="*/ 0 h 592"/>
                <a:gd name="T22" fmla="*/ 794 w 846"/>
                <a:gd name="T23" fmla="*/ 8 h 592"/>
                <a:gd name="T24" fmla="*/ 821 w 846"/>
                <a:gd name="T25" fmla="*/ 27 h 592"/>
                <a:gd name="T26" fmla="*/ 840 w 846"/>
                <a:gd name="T27" fmla="*/ 54 h 592"/>
                <a:gd name="T28" fmla="*/ 846 w 846"/>
                <a:gd name="T29" fmla="*/ 88 h 592"/>
                <a:gd name="T30" fmla="*/ 846 w 846"/>
                <a:gd name="T31" fmla="*/ 233 h 592"/>
                <a:gd name="T32" fmla="*/ 819 w 846"/>
                <a:gd name="T33" fmla="*/ 88 h 592"/>
                <a:gd name="T34" fmla="*/ 819 w 846"/>
                <a:gd name="T35" fmla="*/ 76 h 592"/>
                <a:gd name="T36" fmla="*/ 809 w 846"/>
                <a:gd name="T37" fmla="*/ 54 h 592"/>
                <a:gd name="T38" fmla="*/ 794 w 846"/>
                <a:gd name="T39" fmla="*/ 39 h 592"/>
                <a:gd name="T40" fmla="*/ 772 w 846"/>
                <a:gd name="T41" fmla="*/ 29 h 592"/>
                <a:gd name="T42" fmla="*/ 88 w 846"/>
                <a:gd name="T43" fmla="*/ 27 h 592"/>
                <a:gd name="T44" fmla="*/ 74 w 846"/>
                <a:gd name="T45" fmla="*/ 29 h 592"/>
                <a:gd name="T46" fmla="*/ 54 w 846"/>
                <a:gd name="T47" fmla="*/ 39 h 592"/>
                <a:gd name="T48" fmla="*/ 37 w 846"/>
                <a:gd name="T49" fmla="*/ 54 h 592"/>
                <a:gd name="T50" fmla="*/ 27 w 846"/>
                <a:gd name="T51" fmla="*/ 76 h 592"/>
                <a:gd name="T52" fmla="*/ 27 w 846"/>
                <a:gd name="T53" fmla="*/ 504 h 592"/>
                <a:gd name="T54" fmla="*/ 27 w 846"/>
                <a:gd name="T55" fmla="*/ 515 h 592"/>
                <a:gd name="T56" fmla="*/ 37 w 846"/>
                <a:gd name="T57" fmla="*/ 537 h 592"/>
                <a:gd name="T58" fmla="*/ 54 w 846"/>
                <a:gd name="T59" fmla="*/ 554 h 592"/>
                <a:gd name="T60" fmla="*/ 74 w 846"/>
                <a:gd name="T61" fmla="*/ 563 h 592"/>
                <a:gd name="T62" fmla="*/ 634 w 846"/>
                <a:gd name="T63" fmla="*/ 564 h 592"/>
                <a:gd name="T64" fmla="*/ 647 w 846"/>
                <a:gd name="T65" fmla="*/ 580 h 592"/>
                <a:gd name="T66" fmla="*/ 88 w 846"/>
                <a:gd name="T67" fmla="*/ 592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46" h="592">
                  <a:moveTo>
                    <a:pt x="88" y="592"/>
                  </a:moveTo>
                  <a:lnTo>
                    <a:pt x="88" y="592"/>
                  </a:lnTo>
                  <a:lnTo>
                    <a:pt x="69" y="590"/>
                  </a:lnTo>
                  <a:lnTo>
                    <a:pt x="52" y="585"/>
                  </a:lnTo>
                  <a:lnTo>
                    <a:pt x="39" y="576"/>
                  </a:lnTo>
                  <a:lnTo>
                    <a:pt x="25" y="566"/>
                  </a:lnTo>
                  <a:lnTo>
                    <a:pt x="15" y="553"/>
                  </a:lnTo>
                  <a:lnTo>
                    <a:pt x="7" y="537"/>
                  </a:lnTo>
                  <a:lnTo>
                    <a:pt x="2" y="522"/>
                  </a:lnTo>
                  <a:lnTo>
                    <a:pt x="0" y="504"/>
                  </a:lnTo>
                  <a:lnTo>
                    <a:pt x="0" y="88"/>
                  </a:lnTo>
                  <a:lnTo>
                    <a:pt x="0" y="88"/>
                  </a:lnTo>
                  <a:lnTo>
                    <a:pt x="2" y="71"/>
                  </a:lnTo>
                  <a:lnTo>
                    <a:pt x="7" y="54"/>
                  </a:lnTo>
                  <a:lnTo>
                    <a:pt x="15" y="39"/>
                  </a:lnTo>
                  <a:lnTo>
                    <a:pt x="25" y="27"/>
                  </a:lnTo>
                  <a:lnTo>
                    <a:pt x="39" y="15"/>
                  </a:lnTo>
                  <a:lnTo>
                    <a:pt x="52" y="8"/>
                  </a:lnTo>
                  <a:lnTo>
                    <a:pt x="69" y="3"/>
                  </a:lnTo>
                  <a:lnTo>
                    <a:pt x="88" y="0"/>
                  </a:lnTo>
                  <a:lnTo>
                    <a:pt x="760" y="0"/>
                  </a:lnTo>
                  <a:lnTo>
                    <a:pt x="760" y="0"/>
                  </a:lnTo>
                  <a:lnTo>
                    <a:pt x="777" y="3"/>
                  </a:lnTo>
                  <a:lnTo>
                    <a:pt x="794" y="8"/>
                  </a:lnTo>
                  <a:lnTo>
                    <a:pt x="809" y="15"/>
                  </a:lnTo>
                  <a:lnTo>
                    <a:pt x="821" y="27"/>
                  </a:lnTo>
                  <a:lnTo>
                    <a:pt x="833" y="39"/>
                  </a:lnTo>
                  <a:lnTo>
                    <a:pt x="840" y="54"/>
                  </a:lnTo>
                  <a:lnTo>
                    <a:pt x="845" y="71"/>
                  </a:lnTo>
                  <a:lnTo>
                    <a:pt x="846" y="88"/>
                  </a:lnTo>
                  <a:lnTo>
                    <a:pt x="846" y="233"/>
                  </a:lnTo>
                  <a:lnTo>
                    <a:pt x="846" y="233"/>
                  </a:lnTo>
                  <a:lnTo>
                    <a:pt x="819" y="228"/>
                  </a:lnTo>
                  <a:lnTo>
                    <a:pt x="819" y="88"/>
                  </a:lnTo>
                  <a:lnTo>
                    <a:pt x="819" y="88"/>
                  </a:lnTo>
                  <a:lnTo>
                    <a:pt x="819" y="76"/>
                  </a:lnTo>
                  <a:lnTo>
                    <a:pt x="816" y="64"/>
                  </a:lnTo>
                  <a:lnTo>
                    <a:pt x="809" y="54"/>
                  </a:lnTo>
                  <a:lnTo>
                    <a:pt x="803" y="46"/>
                  </a:lnTo>
                  <a:lnTo>
                    <a:pt x="794" y="39"/>
                  </a:lnTo>
                  <a:lnTo>
                    <a:pt x="784" y="32"/>
                  </a:lnTo>
                  <a:lnTo>
                    <a:pt x="772" y="29"/>
                  </a:lnTo>
                  <a:lnTo>
                    <a:pt x="760" y="27"/>
                  </a:lnTo>
                  <a:lnTo>
                    <a:pt x="88" y="27"/>
                  </a:lnTo>
                  <a:lnTo>
                    <a:pt x="88" y="27"/>
                  </a:lnTo>
                  <a:lnTo>
                    <a:pt x="74" y="29"/>
                  </a:lnTo>
                  <a:lnTo>
                    <a:pt x="64" y="32"/>
                  </a:lnTo>
                  <a:lnTo>
                    <a:pt x="54" y="39"/>
                  </a:lnTo>
                  <a:lnTo>
                    <a:pt x="44" y="46"/>
                  </a:lnTo>
                  <a:lnTo>
                    <a:pt x="37" y="54"/>
                  </a:lnTo>
                  <a:lnTo>
                    <a:pt x="30" y="64"/>
                  </a:lnTo>
                  <a:lnTo>
                    <a:pt x="27" y="76"/>
                  </a:lnTo>
                  <a:lnTo>
                    <a:pt x="27" y="88"/>
                  </a:lnTo>
                  <a:lnTo>
                    <a:pt x="27" y="504"/>
                  </a:lnTo>
                  <a:lnTo>
                    <a:pt x="27" y="504"/>
                  </a:lnTo>
                  <a:lnTo>
                    <a:pt x="27" y="515"/>
                  </a:lnTo>
                  <a:lnTo>
                    <a:pt x="30" y="527"/>
                  </a:lnTo>
                  <a:lnTo>
                    <a:pt x="37" y="537"/>
                  </a:lnTo>
                  <a:lnTo>
                    <a:pt x="44" y="548"/>
                  </a:lnTo>
                  <a:lnTo>
                    <a:pt x="54" y="554"/>
                  </a:lnTo>
                  <a:lnTo>
                    <a:pt x="64" y="559"/>
                  </a:lnTo>
                  <a:lnTo>
                    <a:pt x="74" y="563"/>
                  </a:lnTo>
                  <a:lnTo>
                    <a:pt x="88" y="564"/>
                  </a:lnTo>
                  <a:lnTo>
                    <a:pt x="634" y="564"/>
                  </a:lnTo>
                  <a:lnTo>
                    <a:pt x="634" y="564"/>
                  </a:lnTo>
                  <a:lnTo>
                    <a:pt x="647" y="580"/>
                  </a:lnTo>
                  <a:lnTo>
                    <a:pt x="661" y="592"/>
                  </a:lnTo>
                  <a:lnTo>
                    <a:pt x="88" y="5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64" name="Freeform 9"/>
            <p:cNvSpPr>
              <a:spLocks noEditPoints="1"/>
            </p:cNvSpPr>
            <p:nvPr/>
          </p:nvSpPr>
          <p:spPr bwMode="auto">
            <a:xfrm>
              <a:off x="2908300" y="4497388"/>
              <a:ext cx="263525" cy="261937"/>
            </a:xfrm>
            <a:custGeom>
              <a:avLst/>
              <a:gdLst>
                <a:gd name="T0" fmla="*/ 315 w 333"/>
                <a:gd name="T1" fmla="*/ 328 h 330"/>
                <a:gd name="T2" fmla="*/ 224 w 333"/>
                <a:gd name="T3" fmla="*/ 252 h 330"/>
                <a:gd name="T4" fmla="*/ 185 w 333"/>
                <a:gd name="T5" fmla="*/ 272 h 330"/>
                <a:gd name="T6" fmla="*/ 141 w 333"/>
                <a:gd name="T7" fmla="*/ 279 h 330"/>
                <a:gd name="T8" fmla="*/ 98 w 333"/>
                <a:gd name="T9" fmla="*/ 272 h 330"/>
                <a:gd name="T10" fmla="*/ 63 w 333"/>
                <a:gd name="T11" fmla="*/ 256 h 330"/>
                <a:gd name="T12" fmla="*/ 33 w 333"/>
                <a:gd name="T13" fmla="*/ 229 h 330"/>
                <a:gd name="T14" fmla="*/ 12 w 333"/>
                <a:gd name="T15" fmla="*/ 195 h 330"/>
                <a:gd name="T16" fmla="*/ 2 w 333"/>
                <a:gd name="T17" fmla="*/ 154 h 330"/>
                <a:gd name="T18" fmla="*/ 2 w 333"/>
                <a:gd name="T19" fmla="*/ 125 h 330"/>
                <a:gd name="T20" fmla="*/ 12 w 333"/>
                <a:gd name="T21" fmla="*/ 85 h 330"/>
                <a:gd name="T22" fmla="*/ 33 w 333"/>
                <a:gd name="T23" fmla="*/ 51 h 330"/>
                <a:gd name="T24" fmla="*/ 63 w 333"/>
                <a:gd name="T25" fmla="*/ 24 h 330"/>
                <a:gd name="T26" fmla="*/ 98 w 333"/>
                <a:gd name="T27" fmla="*/ 5 h 330"/>
                <a:gd name="T28" fmla="*/ 141 w 333"/>
                <a:gd name="T29" fmla="*/ 0 h 330"/>
                <a:gd name="T30" fmla="*/ 169 w 333"/>
                <a:gd name="T31" fmla="*/ 2 h 330"/>
                <a:gd name="T32" fmla="*/ 207 w 333"/>
                <a:gd name="T33" fmla="*/ 17 h 330"/>
                <a:gd name="T34" fmla="*/ 239 w 333"/>
                <a:gd name="T35" fmla="*/ 41 h 330"/>
                <a:gd name="T36" fmla="*/ 264 w 333"/>
                <a:gd name="T37" fmla="*/ 73 h 330"/>
                <a:gd name="T38" fmla="*/ 278 w 333"/>
                <a:gd name="T39" fmla="*/ 112 h 330"/>
                <a:gd name="T40" fmla="*/ 281 w 333"/>
                <a:gd name="T41" fmla="*/ 139 h 330"/>
                <a:gd name="T42" fmla="*/ 266 w 333"/>
                <a:gd name="T43" fmla="*/ 202 h 330"/>
                <a:gd name="T44" fmla="*/ 330 w 333"/>
                <a:gd name="T45" fmla="*/ 306 h 330"/>
                <a:gd name="T46" fmla="*/ 333 w 333"/>
                <a:gd name="T47" fmla="*/ 316 h 330"/>
                <a:gd name="T48" fmla="*/ 330 w 333"/>
                <a:gd name="T49" fmla="*/ 327 h 330"/>
                <a:gd name="T50" fmla="*/ 320 w 333"/>
                <a:gd name="T51" fmla="*/ 330 h 330"/>
                <a:gd name="T52" fmla="*/ 141 w 333"/>
                <a:gd name="T53" fmla="*/ 27 h 330"/>
                <a:gd name="T54" fmla="*/ 107 w 333"/>
                <a:gd name="T55" fmla="*/ 33 h 330"/>
                <a:gd name="T56" fmla="*/ 78 w 333"/>
                <a:gd name="T57" fmla="*/ 46 h 330"/>
                <a:gd name="T58" fmla="*/ 53 w 333"/>
                <a:gd name="T59" fmla="*/ 68 h 330"/>
                <a:gd name="T60" fmla="*/ 36 w 333"/>
                <a:gd name="T61" fmla="*/ 95 h 330"/>
                <a:gd name="T62" fmla="*/ 29 w 333"/>
                <a:gd name="T63" fmla="*/ 129 h 330"/>
                <a:gd name="T64" fmla="*/ 29 w 333"/>
                <a:gd name="T65" fmla="*/ 151 h 330"/>
                <a:gd name="T66" fmla="*/ 36 w 333"/>
                <a:gd name="T67" fmla="*/ 183 h 330"/>
                <a:gd name="T68" fmla="*/ 53 w 333"/>
                <a:gd name="T69" fmla="*/ 212 h 330"/>
                <a:gd name="T70" fmla="*/ 78 w 333"/>
                <a:gd name="T71" fmla="*/ 234 h 330"/>
                <a:gd name="T72" fmla="*/ 107 w 333"/>
                <a:gd name="T73" fmla="*/ 247 h 330"/>
                <a:gd name="T74" fmla="*/ 141 w 333"/>
                <a:gd name="T75" fmla="*/ 252 h 330"/>
                <a:gd name="T76" fmla="*/ 163 w 333"/>
                <a:gd name="T77" fmla="*/ 251 h 330"/>
                <a:gd name="T78" fmla="*/ 195 w 333"/>
                <a:gd name="T79" fmla="*/ 239 h 330"/>
                <a:gd name="T80" fmla="*/ 220 w 333"/>
                <a:gd name="T81" fmla="*/ 220 h 330"/>
                <a:gd name="T82" fmla="*/ 240 w 333"/>
                <a:gd name="T83" fmla="*/ 193 h 330"/>
                <a:gd name="T84" fmla="*/ 251 w 333"/>
                <a:gd name="T85" fmla="*/ 163 h 330"/>
                <a:gd name="T86" fmla="*/ 254 w 333"/>
                <a:gd name="T87" fmla="*/ 139 h 330"/>
                <a:gd name="T88" fmla="*/ 249 w 333"/>
                <a:gd name="T89" fmla="*/ 107 h 330"/>
                <a:gd name="T90" fmla="*/ 234 w 333"/>
                <a:gd name="T91" fmla="*/ 76 h 330"/>
                <a:gd name="T92" fmla="*/ 212 w 333"/>
                <a:gd name="T93" fmla="*/ 53 h 330"/>
                <a:gd name="T94" fmla="*/ 185 w 333"/>
                <a:gd name="T95" fmla="*/ 36 h 330"/>
                <a:gd name="T96" fmla="*/ 153 w 333"/>
                <a:gd name="T97" fmla="*/ 27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33" h="330">
                  <a:moveTo>
                    <a:pt x="320" y="330"/>
                  </a:moveTo>
                  <a:lnTo>
                    <a:pt x="320" y="330"/>
                  </a:lnTo>
                  <a:lnTo>
                    <a:pt x="315" y="328"/>
                  </a:lnTo>
                  <a:lnTo>
                    <a:pt x="310" y="327"/>
                  </a:lnTo>
                  <a:lnTo>
                    <a:pt x="230" y="245"/>
                  </a:lnTo>
                  <a:lnTo>
                    <a:pt x="224" y="252"/>
                  </a:lnTo>
                  <a:lnTo>
                    <a:pt x="224" y="252"/>
                  </a:lnTo>
                  <a:lnTo>
                    <a:pt x="205" y="264"/>
                  </a:lnTo>
                  <a:lnTo>
                    <a:pt x="185" y="272"/>
                  </a:lnTo>
                  <a:lnTo>
                    <a:pt x="163" y="278"/>
                  </a:lnTo>
                  <a:lnTo>
                    <a:pt x="141" y="279"/>
                  </a:lnTo>
                  <a:lnTo>
                    <a:pt x="141" y="279"/>
                  </a:lnTo>
                  <a:lnTo>
                    <a:pt x="126" y="279"/>
                  </a:lnTo>
                  <a:lnTo>
                    <a:pt x="112" y="276"/>
                  </a:lnTo>
                  <a:lnTo>
                    <a:pt x="98" y="272"/>
                  </a:lnTo>
                  <a:lnTo>
                    <a:pt x="87" y="269"/>
                  </a:lnTo>
                  <a:lnTo>
                    <a:pt x="75" y="262"/>
                  </a:lnTo>
                  <a:lnTo>
                    <a:pt x="63" y="256"/>
                  </a:lnTo>
                  <a:lnTo>
                    <a:pt x="51" y="247"/>
                  </a:lnTo>
                  <a:lnTo>
                    <a:pt x="43" y="239"/>
                  </a:lnTo>
                  <a:lnTo>
                    <a:pt x="33" y="229"/>
                  </a:lnTo>
                  <a:lnTo>
                    <a:pt x="24" y="218"/>
                  </a:lnTo>
                  <a:lnTo>
                    <a:pt x="17" y="207"/>
                  </a:lnTo>
                  <a:lnTo>
                    <a:pt x="12" y="195"/>
                  </a:lnTo>
                  <a:lnTo>
                    <a:pt x="7" y="181"/>
                  </a:lnTo>
                  <a:lnTo>
                    <a:pt x="4" y="168"/>
                  </a:lnTo>
                  <a:lnTo>
                    <a:pt x="2" y="15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25"/>
                  </a:lnTo>
                  <a:lnTo>
                    <a:pt x="4" y="112"/>
                  </a:lnTo>
                  <a:lnTo>
                    <a:pt x="7" y="98"/>
                  </a:lnTo>
                  <a:lnTo>
                    <a:pt x="12" y="85"/>
                  </a:lnTo>
                  <a:lnTo>
                    <a:pt x="17" y="73"/>
                  </a:lnTo>
                  <a:lnTo>
                    <a:pt x="24" y="61"/>
                  </a:lnTo>
                  <a:lnTo>
                    <a:pt x="33" y="51"/>
                  </a:lnTo>
                  <a:lnTo>
                    <a:pt x="43" y="41"/>
                  </a:lnTo>
                  <a:lnTo>
                    <a:pt x="51" y="33"/>
                  </a:lnTo>
                  <a:lnTo>
                    <a:pt x="63" y="24"/>
                  </a:lnTo>
                  <a:lnTo>
                    <a:pt x="75" y="17"/>
                  </a:lnTo>
                  <a:lnTo>
                    <a:pt x="87" y="11"/>
                  </a:lnTo>
                  <a:lnTo>
                    <a:pt x="98" y="5"/>
                  </a:lnTo>
                  <a:lnTo>
                    <a:pt x="112" y="2"/>
                  </a:lnTo>
                  <a:lnTo>
                    <a:pt x="126" y="0"/>
                  </a:lnTo>
                  <a:lnTo>
                    <a:pt x="141" y="0"/>
                  </a:lnTo>
                  <a:lnTo>
                    <a:pt x="141" y="0"/>
                  </a:lnTo>
                  <a:lnTo>
                    <a:pt x="154" y="0"/>
                  </a:lnTo>
                  <a:lnTo>
                    <a:pt x="169" y="2"/>
                  </a:lnTo>
                  <a:lnTo>
                    <a:pt x="181" y="5"/>
                  </a:lnTo>
                  <a:lnTo>
                    <a:pt x="195" y="11"/>
                  </a:lnTo>
                  <a:lnTo>
                    <a:pt x="207" y="17"/>
                  </a:lnTo>
                  <a:lnTo>
                    <a:pt x="218" y="24"/>
                  </a:lnTo>
                  <a:lnTo>
                    <a:pt x="229" y="33"/>
                  </a:lnTo>
                  <a:lnTo>
                    <a:pt x="239" y="41"/>
                  </a:lnTo>
                  <a:lnTo>
                    <a:pt x="249" y="51"/>
                  </a:lnTo>
                  <a:lnTo>
                    <a:pt x="256" y="61"/>
                  </a:lnTo>
                  <a:lnTo>
                    <a:pt x="264" y="73"/>
                  </a:lnTo>
                  <a:lnTo>
                    <a:pt x="269" y="85"/>
                  </a:lnTo>
                  <a:lnTo>
                    <a:pt x="274" y="98"/>
                  </a:lnTo>
                  <a:lnTo>
                    <a:pt x="278" y="112"/>
                  </a:lnTo>
                  <a:lnTo>
                    <a:pt x="279" y="125"/>
                  </a:lnTo>
                  <a:lnTo>
                    <a:pt x="281" y="139"/>
                  </a:lnTo>
                  <a:lnTo>
                    <a:pt x="281" y="139"/>
                  </a:lnTo>
                  <a:lnTo>
                    <a:pt x="279" y="161"/>
                  </a:lnTo>
                  <a:lnTo>
                    <a:pt x="274" y="181"/>
                  </a:lnTo>
                  <a:lnTo>
                    <a:pt x="266" y="202"/>
                  </a:lnTo>
                  <a:lnTo>
                    <a:pt x="256" y="218"/>
                  </a:lnTo>
                  <a:lnTo>
                    <a:pt x="251" y="227"/>
                  </a:lnTo>
                  <a:lnTo>
                    <a:pt x="330" y="306"/>
                  </a:lnTo>
                  <a:lnTo>
                    <a:pt x="330" y="306"/>
                  </a:lnTo>
                  <a:lnTo>
                    <a:pt x="332" y="311"/>
                  </a:lnTo>
                  <a:lnTo>
                    <a:pt x="333" y="316"/>
                  </a:lnTo>
                  <a:lnTo>
                    <a:pt x="333" y="316"/>
                  </a:lnTo>
                  <a:lnTo>
                    <a:pt x="332" y="322"/>
                  </a:lnTo>
                  <a:lnTo>
                    <a:pt x="330" y="327"/>
                  </a:lnTo>
                  <a:lnTo>
                    <a:pt x="330" y="327"/>
                  </a:lnTo>
                  <a:lnTo>
                    <a:pt x="325" y="328"/>
                  </a:lnTo>
                  <a:lnTo>
                    <a:pt x="320" y="330"/>
                  </a:lnTo>
                  <a:lnTo>
                    <a:pt x="320" y="330"/>
                  </a:lnTo>
                  <a:close/>
                  <a:moveTo>
                    <a:pt x="141" y="27"/>
                  </a:moveTo>
                  <a:lnTo>
                    <a:pt x="141" y="27"/>
                  </a:lnTo>
                  <a:lnTo>
                    <a:pt x="129" y="27"/>
                  </a:lnTo>
                  <a:lnTo>
                    <a:pt x="117" y="29"/>
                  </a:lnTo>
                  <a:lnTo>
                    <a:pt x="107" y="33"/>
                  </a:lnTo>
                  <a:lnTo>
                    <a:pt x="97" y="36"/>
                  </a:lnTo>
                  <a:lnTo>
                    <a:pt x="87" y="41"/>
                  </a:lnTo>
                  <a:lnTo>
                    <a:pt x="78" y="46"/>
                  </a:lnTo>
                  <a:lnTo>
                    <a:pt x="70" y="53"/>
                  </a:lnTo>
                  <a:lnTo>
                    <a:pt x="61" y="60"/>
                  </a:lnTo>
                  <a:lnTo>
                    <a:pt x="53" y="68"/>
                  </a:lnTo>
                  <a:lnTo>
                    <a:pt x="48" y="76"/>
                  </a:lnTo>
                  <a:lnTo>
                    <a:pt x="41" y="87"/>
                  </a:lnTo>
                  <a:lnTo>
                    <a:pt x="36" y="95"/>
                  </a:lnTo>
                  <a:lnTo>
                    <a:pt x="33" y="107"/>
                  </a:lnTo>
                  <a:lnTo>
                    <a:pt x="31" y="117"/>
                  </a:lnTo>
                  <a:lnTo>
                    <a:pt x="29" y="129"/>
                  </a:lnTo>
                  <a:lnTo>
                    <a:pt x="28" y="139"/>
                  </a:lnTo>
                  <a:lnTo>
                    <a:pt x="28" y="139"/>
                  </a:lnTo>
                  <a:lnTo>
                    <a:pt x="29" y="151"/>
                  </a:lnTo>
                  <a:lnTo>
                    <a:pt x="31" y="163"/>
                  </a:lnTo>
                  <a:lnTo>
                    <a:pt x="33" y="173"/>
                  </a:lnTo>
                  <a:lnTo>
                    <a:pt x="36" y="183"/>
                  </a:lnTo>
                  <a:lnTo>
                    <a:pt x="41" y="193"/>
                  </a:lnTo>
                  <a:lnTo>
                    <a:pt x="48" y="203"/>
                  </a:lnTo>
                  <a:lnTo>
                    <a:pt x="53" y="212"/>
                  </a:lnTo>
                  <a:lnTo>
                    <a:pt x="61" y="220"/>
                  </a:lnTo>
                  <a:lnTo>
                    <a:pt x="70" y="227"/>
                  </a:lnTo>
                  <a:lnTo>
                    <a:pt x="78" y="234"/>
                  </a:lnTo>
                  <a:lnTo>
                    <a:pt x="87" y="239"/>
                  </a:lnTo>
                  <a:lnTo>
                    <a:pt x="97" y="244"/>
                  </a:lnTo>
                  <a:lnTo>
                    <a:pt x="107" y="247"/>
                  </a:lnTo>
                  <a:lnTo>
                    <a:pt x="117" y="251"/>
                  </a:lnTo>
                  <a:lnTo>
                    <a:pt x="129" y="252"/>
                  </a:lnTo>
                  <a:lnTo>
                    <a:pt x="141" y="252"/>
                  </a:lnTo>
                  <a:lnTo>
                    <a:pt x="141" y="252"/>
                  </a:lnTo>
                  <a:lnTo>
                    <a:pt x="153" y="252"/>
                  </a:lnTo>
                  <a:lnTo>
                    <a:pt x="163" y="251"/>
                  </a:lnTo>
                  <a:lnTo>
                    <a:pt x="175" y="247"/>
                  </a:lnTo>
                  <a:lnTo>
                    <a:pt x="185" y="244"/>
                  </a:lnTo>
                  <a:lnTo>
                    <a:pt x="195" y="239"/>
                  </a:lnTo>
                  <a:lnTo>
                    <a:pt x="203" y="234"/>
                  </a:lnTo>
                  <a:lnTo>
                    <a:pt x="212" y="227"/>
                  </a:lnTo>
                  <a:lnTo>
                    <a:pt x="220" y="220"/>
                  </a:lnTo>
                  <a:lnTo>
                    <a:pt x="227" y="212"/>
                  </a:lnTo>
                  <a:lnTo>
                    <a:pt x="234" y="203"/>
                  </a:lnTo>
                  <a:lnTo>
                    <a:pt x="240" y="193"/>
                  </a:lnTo>
                  <a:lnTo>
                    <a:pt x="244" y="183"/>
                  </a:lnTo>
                  <a:lnTo>
                    <a:pt x="249" y="173"/>
                  </a:lnTo>
                  <a:lnTo>
                    <a:pt x="251" y="163"/>
                  </a:lnTo>
                  <a:lnTo>
                    <a:pt x="252" y="151"/>
                  </a:lnTo>
                  <a:lnTo>
                    <a:pt x="254" y="139"/>
                  </a:lnTo>
                  <a:lnTo>
                    <a:pt x="254" y="139"/>
                  </a:lnTo>
                  <a:lnTo>
                    <a:pt x="252" y="129"/>
                  </a:lnTo>
                  <a:lnTo>
                    <a:pt x="251" y="117"/>
                  </a:lnTo>
                  <a:lnTo>
                    <a:pt x="249" y="107"/>
                  </a:lnTo>
                  <a:lnTo>
                    <a:pt x="244" y="95"/>
                  </a:lnTo>
                  <a:lnTo>
                    <a:pt x="240" y="87"/>
                  </a:lnTo>
                  <a:lnTo>
                    <a:pt x="234" y="76"/>
                  </a:lnTo>
                  <a:lnTo>
                    <a:pt x="227" y="68"/>
                  </a:lnTo>
                  <a:lnTo>
                    <a:pt x="220" y="60"/>
                  </a:lnTo>
                  <a:lnTo>
                    <a:pt x="212" y="53"/>
                  </a:lnTo>
                  <a:lnTo>
                    <a:pt x="203" y="46"/>
                  </a:lnTo>
                  <a:lnTo>
                    <a:pt x="195" y="41"/>
                  </a:lnTo>
                  <a:lnTo>
                    <a:pt x="185" y="36"/>
                  </a:lnTo>
                  <a:lnTo>
                    <a:pt x="175" y="33"/>
                  </a:lnTo>
                  <a:lnTo>
                    <a:pt x="163" y="29"/>
                  </a:lnTo>
                  <a:lnTo>
                    <a:pt x="153" y="27"/>
                  </a:lnTo>
                  <a:lnTo>
                    <a:pt x="141" y="27"/>
                  </a:lnTo>
                  <a:lnTo>
                    <a:pt x="141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4290305" y="4161429"/>
            <a:ext cx="467543" cy="483048"/>
            <a:chOff x="5087938" y="5419725"/>
            <a:chExt cx="622300" cy="642937"/>
          </a:xfrm>
          <a:solidFill>
            <a:schemeClr val="bg1">
              <a:lumMod val="75000"/>
            </a:schemeClr>
          </a:solidFill>
        </p:grpSpPr>
        <p:sp>
          <p:nvSpPr>
            <p:cNvPr id="68" name="Freeform 74"/>
            <p:cNvSpPr>
              <a:spLocks/>
            </p:cNvSpPr>
            <p:nvPr/>
          </p:nvSpPr>
          <p:spPr bwMode="auto">
            <a:xfrm>
              <a:off x="5211763" y="5546725"/>
              <a:ext cx="374650" cy="22225"/>
            </a:xfrm>
            <a:custGeom>
              <a:avLst/>
              <a:gdLst>
                <a:gd name="T0" fmla="*/ 14 w 472"/>
                <a:gd name="T1" fmla="*/ 27 h 27"/>
                <a:gd name="T2" fmla="*/ 14 w 472"/>
                <a:gd name="T3" fmla="*/ 27 h 27"/>
                <a:gd name="T4" fmla="*/ 7 w 472"/>
                <a:gd name="T5" fmla="*/ 25 h 27"/>
                <a:gd name="T6" fmla="*/ 4 w 472"/>
                <a:gd name="T7" fmla="*/ 22 h 27"/>
                <a:gd name="T8" fmla="*/ 0 w 472"/>
                <a:gd name="T9" fmla="*/ 19 h 27"/>
                <a:gd name="T10" fmla="*/ 0 w 472"/>
                <a:gd name="T11" fmla="*/ 13 h 27"/>
                <a:gd name="T12" fmla="*/ 0 w 472"/>
                <a:gd name="T13" fmla="*/ 13 h 27"/>
                <a:gd name="T14" fmla="*/ 0 w 472"/>
                <a:gd name="T15" fmla="*/ 8 h 27"/>
                <a:gd name="T16" fmla="*/ 4 w 472"/>
                <a:gd name="T17" fmla="*/ 3 h 27"/>
                <a:gd name="T18" fmla="*/ 7 w 472"/>
                <a:gd name="T19" fmla="*/ 2 h 27"/>
                <a:gd name="T20" fmla="*/ 14 w 472"/>
                <a:gd name="T21" fmla="*/ 0 h 27"/>
                <a:gd name="T22" fmla="*/ 458 w 472"/>
                <a:gd name="T23" fmla="*/ 0 h 27"/>
                <a:gd name="T24" fmla="*/ 458 w 472"/>
                <a:gd name="T25" fmla="*/ 0 h 27"/>
                <a:gd name="T26" fmla="*/ 465 w 472"/>
                <a:gd name="T27" fmla="*/ 2 h 27"/>
                <a:gd name="T28" fmla="*/ 468 w 472"/>
                <a:gd name="T29" fmla="*/ 3 h 27"/>
                <a:gd name="T30" fmla="*/ 472 w 472"/>
                <a:gd name="T31" fmla="*/ 8 h 27"/>
                <a:gd name="T32" fmla="*/ 472 w 472"/>
                <a:gd name="T33" fmla="*/ 13 h 27"/>
                <a:gd name="T34" fmla="*/ 472 w 472"/>
                <a:gd name="T35" fmla="*/ 13 h 27"/>
                <a:gd name="T36" fmla="*/ 472 w 472"/>
                <a:gd name="T37" fmla="*/ 19 h 27"/>
                <a:gd name="T38" fmla="*/ 468 w 472"/>
                <a:gd name="T39" fmla="*/ 22 h 27"/>
                <a:gd name="T40" fmla="*/ 465 w 472"/>
                <a:gd name="T41" fmla="*/ 25 h 27"/>
                <a:gd name="T42" fmla="*/ 458 w 472"/>
                <a:gd name="T43" fmla="*/ 27 h 27"/>
                <a:gd name="T44" fmla="*/ 14 w 472"/>
                <a:gd name="T4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72" h="27">
                  <a:moveTo>
                    <a:pt x="14" y="27"/>
                  </a:moveTo>
                  <a:lnTo>
                    <a:pt x="14" y="27"/>
                  </a:lnTo>
                  <a:lnTo>
                    <a:pt x="7" y="25"/>
                  </a:lnTo>
                  <a:lnTo>
                    <a:pt x="4" y="22"/>
                  </a:lnTo>
                  <a:lnTo>
                    <a:pt x="0" y="19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8"/>
                  </a:lnTo>
                  <a:lnTo>
                    <a:pt x="4" y="3"/>
                  </a:lnTo>
                  <a:lnTo>
                    <a:pt x="7" y="2"/>
                  </a:lnTo>
                  <a:lnTo>
                    <a:pt x="14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65" y="2"/>
                  </a:lnTo>
                  <a:lnTo>
                    <a:pt x="468" y="3"/>
                  </a:lnTo>
                  <a:lnTo>
                    <a:pt x="472" y="8"/>
                  </a:lnTo>
                  <a:lnTo>
                    <a:pt x="472" y="13"/>
                  </a:lnTo>
                  <a:lnTo>
                    <a:pt x="472" y="13"/>
                  </a:lnTo>
                  <a:lnTo>
                    <a:pt x="472" y="19"/>
                  </a:lnTo>
                  <a:lnTo>
                    <a:pt x="468" y="22"/>
                  </a:lnTo>
                  <a:lnTo>
                    <a:pt x="465" y="25"/>
                  </a:lnTo>
                  <a:lnTo>
                    <a:pt x="458" y="27"/>
                  </a:lnTo>
                  <a:lnTo>
                    <a:pt x="14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74" name="Freeform 75"/>
            <p:cNvSpPr>
              <a:spLocks/>
            </p:cNvSpPr>
            <p:nvPr/>
          </p:nvSpPr>
          <p:spPr bwMode="auto">
            <a:xfrm>
              <a:off x="5211763" y="5641975"/>
              <a:ext cx="374650" cy="20637"/>
            </a:xfrm>
            <a:custGeom>
              <a:avLst/>
              <a:gdLst>
                <a:gd name="T0" fmla="*/ 14 w 472"/>
                <a:gd name="T1" fmla="*/ 27 h 27"/>
                <a:gd name="T2" fmla="*/ 14 w 472"/>
                <a:gd name="T3" fmla="*/ 27 h 27"/>
                <a:gd name="T4" fmla="*/ 7 w 472"/>
                <a:gd name="T5" fmla="*/ 25 h 27"/>
                <a:gd name="T6" fmla="*/ 4 w 472"/>
                <a:gd name="T7" fmla="*/ 22 h 27"/>
                <a:gd name="T8" fmla="*/ 0 w 472"/>
                <a:gd name="T9" fmla="*/ 19 h 27"/>
                <a:gd name="T10" fmla="*/ 0 w 472"/>
                <a:gd name="T11" fmla="*/ 13 h 27"/>
                <a:gd name="T12" fmla="*/ 0 w 472"/>
                <a:gd name="T13" fmla="*/ 13 h 27"/>
                <a:gd name="T14" fmla="*/ 0 w 472"/>
                <a:gd name="T15" fmla="*/ 8 h 27"/>
                <a:gd name="T16" fmla="*/ 4 w 472"/>
                <a:gd name="T17" fmla="*/ 3 h 27"/>
                <a:gd name="T18" fmla="*/ 7 w 472"/>
                <a:gd name="T19" fmla="*/ 0 h 27"/>
                <a:gd name="T20" fmla="*/ 14 w 472"/>
                <a:gd name="T21" fmla="*/ 0 h 27"/>
                <a:gd name="T22" fmla="*/ 458 w 472"/>
                <a:gd name="T23" fmla="*/ 0 h 27"/>
                <a:gd name="T24" fmla="*/ 458 w 472"/>
                <a:gd name="T25" fmla="*/ 0 h 27"/>
                <a:gd name="T26" fmla="*/ 465 w 472"/>
                <a:gd name="T27" fmla="*/ 0 h 27"/>
                <a:gd name="T28" fmla="*/ 468 w 472"/>
                <a:gd name="T29" fmla="*/ 3 h 27"/>
                <a:gd name="T30" fmla="*/ 472 w 472"/>
                <a:gd name="T31" fmla="*/ 8 h 27"/>
                <a:gd name="T32" fmla="*/ 472 w 472"/>
                <a:gd name="T33" fmla="*/ 13 h 27"/>
                <a:gd name="T34" fmla="*/ 472 w 472"/>
                <a:gd name="T35" fmla="*/ 13 h 27"/>
                <a:gd name="T36" fmla="*/ 472 w 472"/>
                <a:gd name="T37" fmla="*/ 19 h 27"/>
                <a:gd name="T38" fmla="*/ 468 w 472"/>
                <a:gd name="T39" fmla="*/ 22 h 27"/>
                <a:gd name="T40" fmla="*/ 465 w 472"/>
                <a:gd name="T41" fmla="*/ 25 h 27"/>
                <a:gd name="T42" fmla="*/ 458 w 472"/>
                <a:gd name="T43" fmla="*/ 27 h 27"/>
                <a:gd name="T44" fmla="*/ 14 w 472"/>
                <a:gd name="T4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72" h="27">
                  <a:moveTo>
                    <a:pt x="14" y="27"/>
                  </a:moveTo>
                  <a:lnTo>
                    <a:pt x="14" y="27"/>
                  </a:lnTo>
                  <a:lnTo>
                    <a:pt x="7" y="25"/>
                  </a:lnTo>
                  <a:lnTo>
                    <a:pt x="4" y="22"/>
                  </a:lnTo>
                  <a:lnTo>
                    <a:pt x="0" y="19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8"/>
                  </a:lnTo>
                  <a:lnTo>
                    <a:pt x="4" y="3"/>
                  </a:lnTo>
                  <a:lnTo>
                    <a:pt x="7" y="0"/>
                  </a:lnTo>
                  <a:lnTo>
                    <a:pt x="14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65" y="0"/>
                  </a:lnTo>
                  <a:lnTo>
                    <a:pt x="468" y="3"/>
                  </a:lnTo>
                  <a:lnTo>
                    <a:pt x="472" y="8"/>
                  </a:lnTo>
                  <a:lnTo>
                    <a:pt x="472" y="13"/>
                  </a:lnTo>
                  <a:lnTo>
                    <a:pt x="472" y="13"/>
                  </a:lnTo>
                  <a:lnTo>
                    <a:pt x="472" y="19"/>
                  </a:lnTo>
                  <a:lnTo>
                    <a:pt x="468" y="22"/>
                  </a:lnTo>
                  <a:lnTo>
                    <a:pt x="465" y="25"/>
                  </a:lnTo>
                  <a:lnTo>
                    <a:pt x="458" y="27"/>
                  </a:lnTo>
                  <a:lnTo>
                    <a:pt x="14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75" name="Freeform 76"/>
            <p:cNvSpPr>
              <a:spLocks/>
            </p:cNvSpPr>
            <p:nvPr/>
          </p:nvSpPr>
          <p:spPr bwMode="auto">
            <a:xfrm>
              <a:off x="5211763" y="5737225"/>
              <a:ext cx="215900" cy="20637"/>
            </a:xfrm>
            <a:custGeom>
              <a:avLst/>
              <a:gdLst>
                <a:gd name="T0" fmla="*/ 14 w 272"/>
                <a:gd name="T1" fmla="*/ 27 h 27"/>
                <a:gd name="T2" fmla="*/ 14 w 272"/>
                <a:gd name="T3" fmla="*/ 27 h 27"/>
                <a:gd name="T4" fmla="*/ 7 w 272"/>
                <a:gd name="T5" fmla="*/ 25 h 27"/>
                <a:gd name="T6" fmla="*/ 4 w 272"/>
                <a:gd name="T7" fmla="*/ 22 h 27"/>
                <a:gd name="T8" fmla="*/ 0 w 272"/>
                <a:gd name="T9" fmla="*/ 19 h 27"/>
                <a:gd name="T10" fmla="*/ 0 w 272"/>
                <a:gd name="T11" fmla="*/ 13 h 27"/>
                <a:gd name="T12" fmla="*/ 0 w 272"/>
                <a:gd name="T13" fmla="*/ 13 h 27"/>
                <a:gd name="T14" fmla="*/ 0 w 272"/>
                <a:gd name="T15" fmla="*/ 7 h 27"/>
                <a:gd name="T16" fmla="*/ 4 w 272"/>
                <a:gd name="T17" fmla="*/ 3 h 27"/>
                <a:gd name="T18" fmla="*/ 7 w 272"/>
                <a:gd name="T19" fmla="*/ 0 h 27"/>
                <a:gd name="T20" fmla="*/ 14 w 272"/>
                <a:gd name="T21" fmla="*/ 0 h 27"/>
                <a:gd name="T22" fmla="*/ 259 w 272"/>
                <a:gd name="T23" fmla="*/ 0 h 27"/>
                <a:gd name="T24" fmla="*/ 259 w 272"/>
                <a:gd name="T25" fmla="*/ 0 h 27"/>
                <a:gd name="T26" fmla="*/ 264 w 272"/>
                <a:gd name="T27" fmla="*/ 0 h 27"/>
                <a:gd name="T28" fmla="*/ 269 w 272"/>
                <a:gd name="T29" fmla="*/ 3 h 27"/>
                <a:gd name="T30" fmla="*/ 272 w 272"/>
                <a:gd name="T31" fmla="*/ 7 h 27"/>
                <a:gd name="T32" fmla="*/ 272 w 272"/>
                <a:gd name="T33" fmla="*/ 13 h 27"/>
                <a:gd name="T34" fmla="*/ 272 w 272"/>
                <a:gd name="T35" fmla="*/ 13 h 27"/>
                <a:gd name="T36" fmla="*/ 272 w 272"/>
                <a:gd name="T37" fmla="*/ 19 h 27"/>
                <a:gd name="T38" fmla="*/ 269 w 272"/>
                <a:gd name="T39" fmla="*/ 22 h 27"/>
                <a:gd name="T40" fmla="*/ 264 w 272"/>
                <a:gd name="T41" fmla="*/ 25 h 27"/>
                <a:gd name="T42" fmla="*/ 259 w 272"/>
                <a:gd name="T43" fmla="*/ 27 h 27"/>
                <a:gd name="T44" fmla="*/ 14 w 272"/>
                <a:gd name="T4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72" h="27">
                  <a:moveTo>
                    <a:pt x="14" y="27"/>
                  </a:moveTo>
                  <a:lnTo>
                    <a:pt x="14" y="27"/>
                  </a:lnTo>
                  <a:lnTo>
                    <a:pt x="7" y="25"/>
                  </a:lnTo>
                  <a:lnTo>
                    <a:pt x="4" y="22"/>
                  </a:lnTo>
                  <a:lnTo>
                    <a:pt x="0" y="19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7"/>
                  </a:lnTo>
                  <a:lnTo>
                    <a:pt x="4" y="3"/>
                  </a:lnTo>
                  <a:lnTo>
                    <a:pt x="7" y="0"/>
                  </a:lnTo>
                  <a:lnTo>
                    <a:pt x="14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64" y="0"/>
                  </a:lnTo>
                  <a:lnTo>
                    <a:pt x="269" y="3"/>
                  </a:lnTo>
                  <a:lnTo>
                    <a:pt x="272" y="7"/>
                  </a:lnTo>
                  <a:lnTo>
                    <a:pt x="272" y="13"/>
                  </a:lnTo>
                  <a:lnTo>
                    <a:pt x="272" y="13"/>
                  </a:lnTo>
                  <a:lnTo>
                    <a:pt x="272" y="19"/>
                  </a:lnTo>
                  <a:lnTo>
                    <a:pt x="269" y="22"/>
                  </a:lnTo>
                  <a:lnTo>
                    <a:pt x="264" y="25"/>
                  </a:lnTo>
                  <a:lnTo>
                    <a:pt x="259" y="27"/>
                  </a:lnTo>
                  <a:lnTo>
                    <a:pt x="14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76" name="Freeform 77"/>
            <p:cNvSpPr>
              <a:spLocks/>
            </p:cNvSpPr>
            <p:nvPr/>
          </p:nvSpPr>
          <p:spPr bwMode="auto">
            <a:xfrm>
              <a:off x="5087938" y="5419725"/>
              <a:ext cx="622300" cy="642937"/>
            </a:xfrm>
            <a:custGeom>
              <a:avLst/>
              <a:gdLst>
                <a:gd name="T0" fmla="*/ 181 w 782"/>
                <a:gd name="T1" fmla="*/ 812 h 812"/>
                <a:gd name="T2" fmla="*/ 176 w 782"/>
                <a:gd name="T3" fmla="*/ 810 h 812"/>
                <a:gd name="T4" fmla="*/ 170 w 782"/>
                <a:gd name="T5" fmla="*/ 805 h 812"/>
                <a:gd name="T6" fmla="*/ 167 w 782"/>
                <a:gd name="T7" fmla="*/ 798 h 812"/>
                <a:gd name="T8" fmla="*/ 88 w 782"/>
                <a:gd name="T9" fmla="*/ 599 h 812"/>
                <a:gd name="T10" fmla="*/ 69 w 782"/>
                <a:gd name="T11" fmla="*/ 597 h 812"/>
                <a:gd name="T12" fmla="*/ 39 w 782"/>
                <a:gd name="T13" fmla="*/ 585 h 812"/>
                <a:gd name="T14" fmla="*/ 15 w 782"/>
                <a:gd name="T15" fmla="*/ 561 h 812"/>
                <a:gd name="T16" fmla="*/ 1 w 782"/>
                <a:gd name="T17" fmla="*/ 529 h 812"/>
                <a:gd name="T18" fmla="*/ 0 w 782"/>
                <a:gd name="T19" fmla="*/ 88 h 812"/>
                <a:gd name="T20" fmla="*/ 1 w 782"/>
                <a:gd name="T21" fmla="*/ 71 h 812"/>
                <a:gd name="T22" fmla="*/ 15 w 782"/>
                <a:gd name="T23" fmla="*/ 39 h 812"/>
                <a:gd name="T24" fmla="*/ 39 w 782"/>
                <a:gd name="T25" fmla="*/ 16 h 812"/>
                <a:gd name="T26" fmla="*/ 69 w 782"/>
                <a:gd name="T27" fmla="*/ 2 h 812"/>
                <a:gd name="T28" fmla="*/ 694 w 782"/>
                <a:gd name="T29" fmla="*/ 0 h 812"/>
                <a:gd name="T30" fmla="*/ 713 w 782"/>
                <a:gd name="T31" fmla="*/ 2 h 812"/>
                <a:gd name="T32" fmla="*/ 743 w 782"/>
                <a:gd name="T33" fmla="*/ 16 h 812"/>
                <a:gd name="T34" fmla="*/ 767 w 782"/>
                <a:gd name="T35" fmla="*/ 39 h 812"/>
                <a:gd name="T36" fmla="*/ 780 w 782"/>
                <a:gd name="T37" fmla="*/ 71 h 812"/>
                <a:gd name="T38" fmla="*/ 782 w 782"/>
                <a:gd name="T39" fmla="*/ 512 h 812"/>
                <a:gd name="T40" fmla="*/ 780 w 782"/>
                <a:gd name="T41" fmla="*/ 529 h 812"/>
                <a:gd name="T42" fmla="*/ 767 w 782"/>
                <a:gd name="T43" fmla="*/ 561 h 812"/>
                <a:gd name="T44" fmla="*/ 743 w 782"/>
                <a:gd name="T45" fmla="*/ 585 h 812"/>
                <a:gd name="T46" fmla="*/ 713 w 782"/>
                <a:gd name="T47" fmla="*/ 597 h 812"/>
                <a:gd name="T48" fmla="*/ 470 w 782"/>
                <a:gd name="T49" fmla="*/ 599 h 812"/>
                <a:gd name="T50" fmla="*/ 694 w 782"/>
                <a:gd name="T51" fmla="*/ 573 h 812"/>
                <a:gd name="T52" fmla="*/ 706 w 782"/>
                <a:gd name="T53" fmla="*/ 572 h 812"/>
                <a:gd name="T54" fmla="*/ 728 w 782"/>
                <a:gd name="T55" fmla="*/ 561 h 812"/>
                <a:gd name="T56" fmla="*/ 745 w 782"/>
                <a:gd name="T57" fmla="*/ 546 h 812"/>
                <a:gd name="T58" fmla="*/ 753 w 782"/>
                <a:gd name="T59" fmla="*/ 524 h 812"/>
                <a:gd name="T60" fmla="*/ 755 w 782"/>
                <a:gd name="T61" fmla="*/ 88 h 812"/>
                <a:gd name="T62" fmla="*/ 753 w 782"/>
                <a:gd name="T63" fmla="*/ 76 h 812"/>
                <a:gd name="T64" fmla="*/ 745 w 782"/>
                <a:gd name="T65" fmla="*/ 54 h 812"/>
                <a:gd name="T66" fmla="*/ 728 w 782"/>
                <a:gd name="T67" fmla="*/ 38 h 812"/>
                <a:gd name="T68" fmla="*/ 706 w 782"/>
                <a:gd name="T69" fmla="*/ 29 h 812"/>
                <a:gd name="T70" fmla="*/ 88 w 782"/>
                <a:gd name="T71" fmla="*/ 27 h 812"/>
                <a:gd name="T72" fmla="*/ 76 w 782"/>
                <a:gd name="T73" fmla="*/ 29 h 812"/>
                <a:gd name="T74" fmla="*/ 54 w 782"/>
                <a:gd name="T75" fmla="*/ 38 h 812"/>
                <a:gd name="T76" fmla="*/ 37 w 782"/>
                <a:gd name="T77" fmla="*/ 54 h 812"/>
                <a:gd name="T78" fmla="*/ 29 w 782"/>
                <a:gd name="T79" fmla="*/ 76 h 812"/>
                <a:gd name="T80" fmla="*/ 27 w 782"/>
                <a:gd name="T81" fmla="*/ 512 h 812"/>
                <a:gd name="T82" fmla="*/ 29 w 782"/>
                <a:gd name="T83" fmla="*/ 524 h 812"/>
                <a:gd name="T84" fmla="*/ 37 w 782"/>
                <a:gd name="T85" fmla="*/ 546 h 812"/>
                <a:gd name="T86" fmla="*/ 54 w 782"/>
                <a:gd name="T87" fmla="*/ 561 h 812"/>
                <a:gd name="T88" fmla="*/ 76 w 782"/>
                <a:gd name="T89" fmla="*/ 572 h 812"/>
                <a:gd name="T90" fmla="*/ 194 w 782"/>
                <a:gd name="T91" fmla="*/ 573 h 812"/>
                <a:gd name="T92" fmla="*/ 221 w 782"/>
                <a:gd name="T93" fmla="*/ 730 h 812"/>
                <a:gd name="T94" fmla="*/ 393 w 782"/>
                <a:gd name="T95" fmla="*/ 573 h 812"/>
                <a:gd name="T96" fmla="*/ 366 w 782"/>
                <a:gd name="T97" fmla="*/ 604 h 812"/>
                <a:gd name="T98" fmla="*/ 191 w 782"/>
                <a:gd name="T99" fmla="*/ 807 h 812"/>
                <a:gd name="T100" fmla="*/ 181 w 782"/>
                <a:gd name="T101" fmla="*/ 812 h 8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82" h="812">
                  <a:moveTo>
                    <a:pt x="181" y="812"/>
                  </a:moveTo>
                  <a:lnTo>
                    <a:pt x="181" y="812"/>
                  </a:lnTo>
                  <a:lnTo>
                    <a:pt x="176" y="810"/>
                  </a:lnTo>
                  <a:lnTo>
                    <a:pt x="176" y="810"/>
                  </a:lnTo>
                  <a:lnTo>
                    <a:pt x="172" y="808"/>
                  </a:lnTo>
                  <a:lnTo>
                    <a:pt x="170" y="805"/>
                  </a:lnTo>
                  <a:lnTo>
                    <a:pt x="169" y="801"/>
                  </a:lnTo>
                  <a:lnTo>
                    <a:pt x="167" y="798"/>
                  </a:lnTo>
                  <a:lnTo>
                    <a:pt x="167" y="599"/>
                  </a:lnTo>
                  <a:lnTo>
                    <a:pt x="88" y="599"/>
                  </a:lnTo>
                  <a:lnTo>
                    <a:pt x="88" y="599"/>
                  </a:lnTo>
                  <a:lnTo>
                    <a:pt x="69" y="597"/>
                  </a:lnTo>
                  <a:lnTo>
                    <a:pt x="54" y="592"/>
                  </a:lnTo>
                  <a:lnTo>
                    <a:pt x="39" y="585"/>
                  </a:lnTo>
                  <a:lnTo>
                    <a:pt x="25" y="573"/>
                  </a:lnTo>
                  <a:lnTo>
                    <a:pt x="15" y="561"/>
                  </a:lnTo>
                  <a:lnTo>
                    <a:pt x="7" y="546"/>
                  </a:lnTo>
                  <a:lnTo>
                    <a:pt x="1" y="529"/>
                  </a:lnTo>
                  <a:lnTo>
                    <a:pt x="0" y="512"/>
                  </a:lnTo>
                  <a:lnTo>
                    <a:pt x="0" y="88"/>
                  </a:lnTo>
                  <a:lnTo>
                    <a:pt x="0" y="88"/>
                  </a:lnTo>
                  <a:lnTo>
                    <a:pt x="1" y="71"/>
                  </a:lnTo>
                  <a:lnTo>
                    <a:pt x="7" y="54"/>
                  </a:lnTo>
                  <a:lnTo>
                    <a:pt x="15" y="39"/>
                  </a:lnTo>
                  <a:lnTo>
                    <a:pt x="25" y="27"/>
                  </a:lnTo>
                  <a:lnTo>
                    <a:pt x="39" y="16"/>
                  </a:lnTo>
                  <a:lnTo>
                    <a:pt x="54" y="7"/>
                  </a:lnTo>
                  <a:lnTo>
                    <a:pt x="69" y="2"/>
                  </a:lnTo>
                  <a:lnTo>
                    <a:pt x="88" y="0"/>
                  </a:lnTo>
                  <a:lnTo>
                    <a:pt x="694" y="0"/>
                  </a:lnTo>
                  <a:lnTo>
                    <a:pt x="694" y="0"/>
                  </a:lnTo>
                  <a:lnTo>
                    <a:pt x="713" y="2"/>
                  </a:lnTo>
                  <a:lnTo>
                    <a:pt x="728" y="7"/>
                  </a:lnTo>
                  <a:lnTo>
                    <a:pt x="743" y="16"/>
                  </a:lnTo>
                  <a:lnTo>
                    <a:pt x="757" y="27"/>
                  </a:lnTo>
                  <a:lnTo>
                    <a:pt x="767" y="39"/>
                  </a:lnTo>
                  <a:lnTo>
                    <a:pt x="775" y="54"/>
                  </a:lnTo>
                  <a:lnTo>
                    <a:pt x="780" y="71"/>
                  </a:lnTo>
                  <a:lnTo>
                    <a:pt x="782" y="88"/>
                  </a:lnTo>
                  <a:lnTo>
                    <a:pt x="782" y="512"/>
                  </a:lnTo>
                  <a:lnTo>
                    <a:pt x="782" y="512"/>
                  </a:lnTo>
                  <a:lnTo>
                    <a:pt x="780" y="529"/>
                  </a:lnTo>
                  <a:lnTo>
                    <a:pt x="775" y="546"/>
                  </a:lnTo>
                  <a:lnTo>
                    <a:pt x="767" y="561"/>
                  </a:lnTo>
                  <a:lnTo>
                    <a:pt x="757" y="573"/>
                  </a:lnTo>
                  <a:lnTo>
                    <a:pt x="743" y="585"/>
                  </a:lnTo>
                  <a:lnTo>
                    <a:pt x="728" y="592"/>
                  </a:lnTo>
                  <a:lnTo>
                    <a:pt x="713" y="597"/>
                  </a:lnTo>
                  <a:lnTo>
                    <a:pt x="694" y="599"/>
                  </a:lnTo>
                  <a:lnTo>
                    <a:pt x="470" y="599"/>
                  </a:lnTo>
                  <a:lnTo>
                    <a:pt x="491" y="573"/>
                  </a:lnTo>
                  <a:lnTo>
                    <a:pt x="694" y="573"/>
                  </a:lnTo>
                  <a:lnTo>
                    <a:pt x="694" y="573"/>
                  </a:lnTo>
                  <a:lnTo>
                    <a:pt x="706" y="572"/>
                  </a:lnTo>
                  <a:lnTo>
                    <a:pt x="718" y="568"/>
                  </a:lnTo>
                  <a:lnTo>
                    <a:pt x="728" y="561"/>
                  </a:lnTo>
                  <a:lnTo>
                    <a:pt x="738" y="555"/>
                  </a:lnTo>
                  <a:lnTo>
                    <a:pt x="745" y="546"/>
                  </a:lnTo>
                  <a:lnTo>
                    <a:pt x="750" y="536"/>
                  </a:lnTo>
                  <a:lnTo>
                    <a:pt x="753" y="524"/>
                  </a:lnTo>
                  <a:lnTo>
                    <a:pt x="755" y="512"/>
                  </a:lnTo>
                  <a:lnTo>
                    <a:pt x="755" y="88"/>
                  </a:lnTo>
                  <a:lnTo>
                    <a:pt x="755" y="88"/>
                  </a:lnTo>
                  <a:lnTo>
                    <a:pt x="753" y="76"/>
                  </a:lnTo>
                  <a:lnTo>
                    <a:pt x="750" y="65"/>
                  </a:lnTo>
                  <a:lnTo>
                    <a:pt x="745" y="54"/>
                  </a:lnTo>
                  <a:lnTo>
                    <a:pt x="738" y="46"/>
                  </a:lnTo>
                  <a:lnTo>
                    <a:pt x="728" y="38"/>
                  </a:lnTo>
                  <a:lnTo>
                    <a:pt x="718" y="33"/>
                  </a:lnTo>
                  <a:lnTo>
                    <a:pt x="706" y="29"/>
                  </a:lnTo>
                  <a:lnTo>
                    <a:pt x="694" y="27"/>
                  </a:lnTo>
                  <a:lnTo>
                    <a:pt x="88" y="27"/>
                  </a:lnTo>
                  <a:lnTo>
                    <a:pt x="88" y="27"/>
                  </a:lnTo>
                  <a:lnTo>
                    <a:pt x="76" y="29"/>
                  </a:lnTo>
                  <a:lnTo>
                    <a:pt x="64" y="33"/>
                  </a:lnTo>
                  <a:lnTo>
                    <a:pt x="54" y="38"/>
                  </a:lnTo>
                  <a:lnTo>
                    <a:pt x="44" y="46"/>
                  </a:lnTo>
                  <a:lnTo>
                    <a:pt x="37" y="54"/>
                  </a:lnTo>
                  <a:lnTo>
                    <a:pt x="32" y="65"/>
                  </a:lnTo>
                  <a:lnTo>
                    <a:pt x="29" y="76"/>
                  </a:lnTo>
                  <a:lnTo>
                    <a:pt x="27" y="88"/>
                  </a:lnTo>
                  <a:lnTo>
                    <a:pt x="27" y="512"/>
                  </a:lnTo>
                  <a:lnTo>
                    <a:pt x="27" y="512"/>
                  </a:lnTo>
                  <a:lnTo>
                    <a:pt x="29" y="524"/>
                  </a:lnTo>
                  <a:lnTo>
                    <a:pt x="32" y="536"/>
                  </a:lnTo>
                  <a:lnTo>
                    <a:pt x="37" y="546"/>
                  </a:lnTo>
                  <a:lnTo>
                    <a:pt x="44" y="555"/>
                  </a:lnTo>
                  <a:lnTo>
                    <a:pt x="54" y="561"/>
                  </a:lnTo>
                  <a:lnTo>
                    <a:pt x="64" y="568"/>
                  </a:lnTo>
                  <a:lnTo>
                    <a:pt x="76" y="572"/>
                  </a:lnTo>
                  <a:lnTo>
                    <a:pt x="88" y="573"/>
                  </a:lnTo>
                  <a:lnTo>
                    <a:pt x="194" y="573"/>
                  </a:lnTo>
                  <a:lnTo>
                    <a:pt x="194" y="761"/>
                  </a:lnTo>
                  <a:lnTo>
                    <a:pt x="221" y="730"/>
                  </a:lnTo>
                  <a:lnTo>
                    <a:pt x="360" y="573"/>
                  </a:lnTo>
                  <a:lnTo>
                    <a:pt x="393" y="573"/>
                  </a:lnTo>
                  <a:lnTo>
                    <a:pt x="370" y="600"/>
                  </a:lnTo>
                  <a:lnTo>
                    <a:pt x="366" y="604"/>
                  </a:lnTo>
                  <a:lnTo>
                    <a:pt x="191" y="807"/>
                  </a:lnTo>
                  <a:lnTo>
                    <a:pt x="191" y="807"/>
                  </a:lnTo>
                  <a:lnTo>
                    <a:pt x="186" y="810"/>
                  </a:lnTo>
                  <a:lnTo>
                    <a:pt x="181" y="812"/>
                  </a:lnTo>
                  <a:lnTo>
                    <a:pt x="181" y="8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23" name="Rectangle 20"/>
          <p:cNvSpPr/>
          <p:nvPr/>
        </p:nvSpPr>
        <p:spPr>
          <a:xfrm flipV="1">
            <a:off x="4260835" y="2052116"/>
            <a:ext cx="2637924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4098910" y="940278"/>
            <a:ext cx="5260102" cy="749635"/>
          </a:xfrm>
          <a:prstGeom prst="rect">
            <a:avLst/>
          </a:prstGeom>
        </p:spPr>
        <p:txBody>
          <a:bodyPr wrap="none" anchor="ctr"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lang="en-US" sz="2400" kern="0" smtClean="0">
                <a:solidFill>
                  <a:srgbClr val="DD2067"/>
                </a:solidFill>
                <a:latin typeface="+mj-lt"/>
                <a:ea typeface="+mj-ea"/>
                <a:cs typeface="Arial" pitchFamily="-109" charset="0"/>
                <a:sym typeface="Calibri" charset="0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9pPr>
          </a:lstStyle>
          <a:p>
            <a:pPr algn="l"/>
            <a:r>
              <a:rPr lang="en-US" sz="4800" b="1" spc="-30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Proceso</a:t>
            </a:r>
            <a:r>
              <a:rPr lang="en-US" sz="4800" b="1" spc="-300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</a:t>
            </a:r>
            <a:r>
              <a:rPr lang="en-US" sz="4800" b="1" spc="-30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desarrollo</a:t>
            </a:r>
            <a:r>
              <a:rPr lang="en-US" sz="4800" b="1" spc="-300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algn="l"/>
            <a:r>
              <a:rPr lang="en-US" sz="4800" b="1" spc="-300" dirty="0" err="1">
                <a:solidFill>
                  <a:srgbClr val="2DC8E7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</a:t>
            </a:r>
            <a:r>
              <a:rPr lang="en-US" sz="4800" b="1" spc="-300" dirty="0">
                <a:solidFill>
                  <a:srgbClr val="2DC8E7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dos </a:t>
            </a:r>
            <a:r>
              <a:rPr lang="en-US" sz="4800" b="1" spc="-300" dirty="0" err="1">
                <a:solidFill>
                  <a:srgbClr val="2DC8E7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fases</a:t>
            </a:r>
            <a:r>
              <a:rPr lang="en-US" sz="4800" b="1" spc="-300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</p:txBody>
      </p:sp>
      <p:sp>
        <p:nvSpPr>
          <p:cNvPr id="25" name="Rectangle 19"/>
          <p:cNvSpPr/>
          <p:nvPr/>
        </p:nvSpPr>
        <p:spPr>
          <a:xfrm rot="5400000">
            <a:off x="4732341" y="71946"/>
            <a:ext cx="152363" cy="1095375"/>
          </a:xfrm>
          <a:prstGeom prst="rect">
            <a:avLst/>
          </a:prstGeom>
          <a:pattFill prst="ltUpDiag">
            <a:fgClr>
              <a:schemeClr val="accent1">
                <a:lumMod val="60000"/>
                <a:lumOff val="40000"/>
              </a:schemeClr>
            </a:fgClr>
            <a:bgClr>
              <a:schemeClr val="accent1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>
              <a:solidFill>
                <a:schemeClr val="bg1"/>
              </a:solidFill>
            </a:endParaRPr>
          </a:p>
        </p:txBody>
      </p:sp>
      <p:grpSp>
        <p:nvGrpSpPr>
          <p:cNvPr id="26" name="Group 245"/>
          <p:cNvGrpSpPr/>
          <p:nvPr/>
        </p:nvGrpSpPr>
        <p:grpSpPr>
          <a:xfrm>
            <a:off x="2084832" y="2484536"/>
            <a:ext cx="1128202" cy="1128202"/>
            <a:chOff x="3595688" y="4638675"/>
            <a:chExt cx="571500" cy="571500"/>
          </a:xfrm>
          <a:solidFill>
            <a:schemeClr val="bg1"/>
          </a:solidFill>
        </p:grpSpPr>
        <p:sp>
          <p:nvSpPr>
            <p:cNvPr id="27" name="Freeform 54"/>
            <p:cNvSpPr>
              <a:spLocks noEditPoints="1"/>
            </p:cNvSpPr>
            <p:nvPr/>
          </p:nvSpPr>
          <p:spPr bwMode="auto">
            <a:xfrm>
              <a:off x="3746500" y="4787900"/>
              <a:ext cx="269875" cy="271463"/>
            </a:xfrm>
            <a:custGeom>
              <a:avLst/>
              <a:gdLst>
                <a:gd name="T0" fmla="*/ 36 w 72"/>
                <a:gd name="T1" fmla="*/ 72 h 72"/>
                <a:gd name="T2" fmla="*/ 0 w 72"/>
                <a:gd name="T3" fmla="*/ 36 h 72"/>
                <a:gd name="T4" fmla="*/ 36 w 72"/>
                <a:gd name="T5" fmla="*/ 0 h 72"/>
                <a:gd name="T6" fmla="*/ 72 w 72"/>
                <a:gd name="T7" fmla="*/ 36 h 72"/>
                <a:gd name="T8" fmla="*/ 36 w 72"/>
                <a:gd name="T9" fmla="*/ 72 h 72"/>
                <a:gd name="T10" fmla="*/ 36 w 72"/>
                <a:gd name="T11" fmla="*/ 8 h 72"/>
                <a:gd name="T12" fmla="*/ 8 w 72"/>
                <a:gd name="T13" fmla="*/ 36 h 72"/>
                <a:gd name="T14" fmla="*/ 36 w 72"/>
                <a:gd name="T15" fmla="*/ 64 h 72"/>
                <a:gd name="T16" fmla="*/ 64 w 72"/>
                <a:gd name="T17" fmla="*/ 36 h 72"/>
                <a:gd name="T18" fmla="*/ 36 w 72"/>
                <a:gd name="T19" fmla="*/ 8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" h="72">
                  <a:moveTo>
                    <a:pt x="36" y="72"/>
                  </a:moveTo>
                  <a:cubicBezTo>
                    <a:pt x="16" y="72"/>
                    <a:pt x="0" y="56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56" y="0"/>
                    <a:pt x="72" y="16"/>
                    <a:pt x="72" y="36"/>
                  </a:cubicBezTo>
                  <a:cubicBezTo>
                    <a:pt x="72" y="56"/>
                    <a:pt x="56" y="72"/>
                    <a:pt x="36" y="72"/>
                  </a:cubicBezTo>
                  <a:close/>
                  <a:moveTo>
                    <a:pt x="36" y="8"/>
                  </a:moveTo>
                  <a:cubicBezTo>
                    <a:pt x="20" y="8"/>
                    <a:pt x="8" y="20"/>
                    <a:pt x="8" y="36"/>
                  </a:cubicBezTo>
                  <a:cubicBezTo>
                    <a:pt x="8" y="52"/>
                    <a:pt x="20" y="64"/>
                    <a:pt x="36" y="64"/>
                  </a:cubicBezTo>
                  <a:cubicBezTo>
                    <a:pt x="52" y="64"/>
                    <a:pt x="64" y="52"/>
                    <a:pt x="64" y="36"/>
                  </a:cubicBezTo>
                  <a:cubicBezTo>
                    <a:pt x="64" y="20"/>
                    <a:pt x="52" y="8"/>
                    <a:pt x="3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28" name="Freeform 55"/>
            <p:cNvSpPr>
              <a:spLocks noEditPoints="1"/>
            </p:cNvSpPr>
            <p:nvPr/>
          </p:nvSpPr>
          <p:spPr bwMode="auto">
            <a:xfrm>
              <a:off x="3595688" y="4638675"/>
              <a:ext cx="571500" cy="571500"/>
            </a:xfrm>
            <a:custGeom>
              <a:avLst/>
              <a:gdLst>
                <a:gd name="T0" fmla="*/ 65 w 152"/>
                <a:gd name="T1" fmla="*/ 152 h 152"/>
                <a:gd name="T2" fmla="*/ 47 w 152"/>
                <a:gd name="T3" fmla="*/ 128 h 152"/>
                <a:gd name="T4" fmla="*/ 15 w 152"/>
                <a:gd name="T5" fmla="*/ 122 h 152"/>
                <a:gd name="T6" fmla="*/ 19 w 152"/>
                <a:gd name="T7" fmla="*/ 93 h 152"/>
                <a:gd name="T8" fmla="*/ 0 w 152"/>
                <a:gd name="T9" fmla="*/ 65 h 152"/>
                <a:gd name="T10" fmla="*/ 24 w 152"/>
                <a:gd name="T11" fmla="*/ 47 h 152"/>
                <a:gd name="T12" fmla="*/ 30 w 152"/>
                <a:gd name="T13" fmla="*/ 15 h 152"/>
                <a:gd name="T14" fmla="*/ 59 w 152"/>
                <a:gd name="T15" fmla="*/ 19 h 152"/>
                <a:gd name="T16" fmla="*/ 87 w 152"/>
                <a:gd name="T17" fmla="*/ 0 h 152"/>
                <a:gd name="T18" fmla="*/ 105 w 152"/>
                <a:gd name="T19" fmla="*/ 24 h 152"/>
                <a:gd name="T20" fmla="*/ 137 w 152"/>
                <a:gd name="T21" fmla="*/ 30 h 152"/>
                <a:gd name="T22" fmla="*/ 133 w 152"/>
                <a:gd name="T23" fmla="*/ 59 h 152"/>
                <a:gd name="T24" fmla="*/ 152 w 152"/>
                <a:gd name="T25" fmla="*/ 87 h 152"/>
                <a:gd name="T26" fmla="*/ 128 w 152"/>
                <a:gd name="T27" fmla="*/ 105 h 152"/>
                <a:gd name="T28" fmla="*/ 122 w 152"/>
                <a:gd name="T29" fmla="*/ 137 h 152"/>
                <a:gd name="T30" fmla="*/ 93 w 152"/>
                <a:gd name="T31" fmla="*/ 133 h 152"/>
                <a:gd name="T32" fmla="*/ 71 w 152"/>
                <a:gd name="T33" fmla="*/ 144 h 152"/>
                <a:gd name="T34" fmla="*/ 87 w 152"/>
                <a:gd name="T35" fmla="*/ 127 h 152"/>
                <a:gd name="T36" fmla="*/ 103 w 152"/>
                <a:gd name="T37" fmla="*/ 121 h 152"/>
                <a:gd name="T38" fmla="*/ 121 w 152"/>
                <a:gd name="T39" fmla="*/ 128 h 152"/>
                <a:gd name="T40" fmla="*/ 120 w 152"/>
                <a:gd name="T41" fmla="*/ 104 h 152"/>
                <a:gd name="T42" fmla="*/ 127 w 152"/>
                <a:gd name="T43" fmla="*/ 89 h 152"/>
                <a:gd name="T44" fmla="*/ 144 w 152"/>
                <a:gd name="T45" fmla="*/ 81 h 152"/>
                <a:gd name="T46" fmla="*/ 127 w 152"/>
                <a:gd name="T47" fmla="*/ 65 h 152"/>
                <a:gd name="T48" fmla="*/ 121 w 152"/>
                <a:gd name="T49" fmla="*/ 49 h 152"/>
                <a:gd name="T50" fmla="*/ 128 w 152"/>
                <a:gd name="T51" fmla="*/ 31 h 152"/>
                <a:gd name="T52" fmla="*/ 104 w 152"/>
                <a:gd name="T53" fmla="*/ 32 h 152"/>
                <a:gd name="T54" fmla="*/ 89 w 152"/>
                <a:gd name="T55" fmla="*/ 25 h 152"/>
                <a:gd name="T56" fmla="*/ 81 w 152"/>
                <a:gd name="T57" fmla="*/ 8 h 152"/>
                <a:gd name="T58" fmla="*/ 65 w 152"/>
                <a:gd name="T59" fmla="*/ 25 h 152"/>
                <a:gd name="T60" fmla="*/ 49 w 152"/>
                <a:gd name="T61" fmla="*/ 31 h 152"/>
                <a:gd name="T62" fmla="*/ 31 w 152"/>
                <a:gd name="T63" fmla="*/ 24 h 152"/>
                <a:gd name="T64" fmla="*/ 32 w 152"/>
                <a:gd name="T65" fmla="*/ 48 h 152"/>
                <a:gd name="T66" fmla="*/ 25 w 152"/>
                <a:gd name="T67" fmla="*/ 63 h 152"/>
                <a:gd name="T68" fmla="*/ 8 w 152"/>
                <a:gd name="T69" fmla="*/ 71 h 152"/>
                <a:gd name="T70" fmla="*/ 25 w 152"/>
                <a:gd name="T71" fmla="*/ 87 h 152"/>
                <a:gd name="T72" fmla="*/ 31 w 152"/>
                <a:gd name="T73" fmla="*/ 103 h 152"/>
                <a:gd name="T74" fmla="*/ 24 w 152"/>
                <a:gd name="T75" fmla="*/ 121 h 152"/>
                <a:gd name="T76" fmla="*/ 48 w 152"/>
                <a:gd name="T77" fmla="*/ 120 h 152"/>
                <a:gd name="T78" fmla="*/ 63 w 152"/>
                <a:gd name="T79" fmla="*/ 127 h 152"/>
                <a:gd name="T80" fmla="*/ 71 w 152"/>
                <a:gd name="T81" fmla="*/ 144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2" h="152">
                  <a:moveTo>
                    <a:pt x="87" y="152"/>
                  </a:moveTo>
                  <a:cubicBezTo>
                    <a:pt x="65" y="152"/>
                    <a:pt x="65" y="152"/>
                    <a:pt x="65" y="152"/>
                  </a:cubicBezTo>
                  <a:cubicBezTo>
                    <a:pt x="59" y="133"/>
                    <a:pt x="59" y="133"/>
                    <a:pt x="59" y="133"/>
                  </a:cubicBezTo>
                  <a:cubicBezTo>
                    <a:pt x="55" y="132"/>
                    <a:pt x="51" y="130"/>
                    <a:pt x="47" y="128"/>
                  </a:cubicBezTo>
                  <a:cubicBezTo>
                    <a:pt x="30" y="137"/>
                    <a:pt x="30" y="137"/>
                    <a:pt x="30" y="137"/>
                  </a:cubicBezTo>
                  <a:cubicBezTo>
                    <a:pt x="15" y="122"/>
                    <a:pt x="15" y="122"/>
                    <a:pt x="15" y="122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2" y="101"/>
                    <a:pt x="20" y="97"/>
                    <a:pt x="19" y="93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20" y="55"/>
                    <a:pt x="22" y="51"/>
                    <a:pt x="24" y="47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51" y="22"/>
                    <a:pt x="55" y="20"/>
                    <a:pt x="59" y="19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93" y="19"/>
                    <a:pt x="93" y="19"/>
                    <a:pt x="93" y="19"/>
                  </a:cubicBezTo>
                  <a:cubicBezTo>
                    <a:pt x="97" y="20"/>
                    <a:pt x="101" y="22"/>
                    <a:pt x="105" y="24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37" y="30"/>
                    <a:pt x="137" y="30"/>
                    <a:pt x="137" y="30"/>
                  </a:cubicBezTo>
                  <a:cubicBezTo>
                    <a:pt x="128" y="47"/>
                    <a:pt x="128" y="47"/>
                    <a:pt x="128" y="47"/>
                  </a:cubicBezTo>
                  <a:cubicBezTo>
                    <a:pt x="130" y="51"/>
                    <a:pt x="132" y="55"/>
                    <a:pt x="133" y="59"/>
                  </a:cubicBezTo>
                  <a:cubicBezTo>
                    <a:pt x="152" y="65"/>
                    <a:pt x="152" y="65"/>
                    <a:pt x="152" y="65"/>
                  </a:cubicBezTo>
                  <a:cubicBezTo>
                    <a:pt x="152" y="87"/>
                    <a:pt x="152" y="87"/>
                    <a:pt x="152" y="87"/>
                  </a:cubicBezTo>
                  <a:cubicBezTo>
                    <a:pt x="133" y="93"/>
                    <a:pt x="133" y="93"/>
                    <a:pt x="133" y="93"/>
                  </a:cubicBezTo>
                  <a:cubicBezTo>
                    <a:pt x="132" y="97"/>
                    <a:pt x="130" y="101"/>
                    <a:pt x="128" y="105"/>
                  </a:cubicBezTo>
                  <a:cubicBezTo>
                    <a:pt x="137" y="122"/>
                    <a:pt x="137" y="122"/>
                    <a:pt x="137" y="122"/>
                  </a:cubicBezTo>
                  <a:cubicBezTo>
                    <a:pt x="122" y="137"/>
                    <a:pt x="122" y="137"/>
                    <a:pt x="122" y="137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101" y="130"/>
                    <a:pt x="97" y="132"/>
                    <a:pt x="93" y="133"/>
                  </a:cubicBezTo>
                  <a:lnTo>
                    <a:pt x="87" y="152"/>
                  </a:lnTo>
                  <a:close/>
                  <a:moveTo>
                    <a:pt x="71" y="144"/>
                  </a:moveTo>
                  <a:cubicBezTo>
                    <a:pt x="81" y="144"/>
                    <a:pt x="81" y="144"/>
                    <a:pt x="81" y="144"/>
                  </a:cubicBezTo>
                  <a:cubicBezTo>
                    <a:pt x="87" y="127"/>
                    <a:pt x="87" y="127"/>
                    <a:pt x="87" y="127"/>
                  </a:cubicBezTo>
                  <a:cubicBezTo>
                    <a:pt x="89" y="127"/>
                    <a:pt x="89" y="127"/>
                    <a:pt x="89" y="127"/>
                  </a:cubicBezTo>
                  <a:cubicBezTo>
                    <a:pt x="94" y="125"/>
                    <a:pt x="98" y="123"/>
                    <a:pt x="103" y="121"/>
                  </a:cubicBezTo>
                  <a:cubicBezTo>
                    <a:pt x="104" y="120"/>
                    <a:pt x="104" y="120"/>
                    <a:pt x="104" y="120"/>
                  </a:cubicBezTo>
                  <a:cubicBezTo>
                    <a:pt x="121" y="128"/>
                    <a:pt x="121" y="128"/>
                    <a:pt x="121" y="128"/>
                  </a:cubicBezTo>
                  <a:cubicBezTo>
                    <a:pt x="128" y="121"/>
                    <a:pt x="128" y="121"/>
                    <a:pt x="128" y="121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21" y="103"/>
                    <a:pt x="121" y="103"/>
                    <a:pt x="121" y="103"/>
                  </a:cubicBezTo>
                  <a:cubicBezTo>
                    <a:pt x="123" y="98"/>
                    <a:pt x="125" y="94"/>
                    <a:pt x="127" y="89"/>
                  </a:cubicBezTo>
                  <a:cubicBezTo>
                    <a:pt x="127" y="87"/>
                    <a:pt x="127" y="87"/>
                    <a:pt x="127" y="87"/>
                  </a:cubicBezTo>
                  <a:cubicBezTo>
                    <a:pt x="144" y="81"/>
                    <a:pt x="144" y="81"/>
                    <a:pt x="144" y="81"/>
                  </a:cubicBezTo>
                  <a:cubicBezTo>
                    <a:pt x="144" y="71"/>
                    <a:pt x="144" y="71"/>
                    <a:pt x="144" y="71"/>
                  </a:cubicBezTo>
                  <a:cubicBezTo>
                    <a:pt x="127" y="65"/>
                    <a:pt x="127" y="65"/>
                    <a:pt x="127" y="65"/>
                  </a:cubicBezTo>
                  <a:cubicBezTo>
                    <a:pt x="127" y="63"/>
                    <a:pt x="127" y="63"/>
                    <a:pt x="127" y="63"/>
                  </a:cubicBezTo>
                  <a:cubicBezTo>
                    <a:pt x="125" y="58"/>
                    <a:pt x="123" y="54"/>
                    <a:pt x="121" y="49"/>
                  </a:cubicBezTo>
                  <a:cubicBezTo>
                    <a:pt x="120" y="48"/>
                    <a:pt x="120" y="48"/>
                    <a:pt x="120" y="48"/>
                  </a:cubicBezTo>
                  <a:cubicBezTo>
                    <a:pt x="128" y="31"/>
                    <a:pt x="128" y="31"/>
                    <a:pt x="128" y="31"/>
                  </a:cubicBezTo>
                  <a:cubicBezTo>
                    <a:pt x="121" y="24"/>
                    <a:pt x="121" y="24"/>
                    <a:pt x="121" y="2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3" y="31"/>
                    <a:pt x="103" y="31"/>
                    <a:pt x="103" y="31"/>
                  </a:cubicBezTo>
                  <a:cubicBezTo>
                    <a:pt x="98" y="29"/>
                    <a:pt x="94" y="27"/>
                    <a:pt x="89" y="25"/>
                  </a:cubicBezTo>
                  <a:cubicBezTo>
                    <a:pt x="87" y="25"/>
                    <a:pt x="87" y="25"/>
                    <a:pt x="87" y="25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65" y="25"/>
                    <a:pt x="65" y="25"/>
                    <a:pt x="65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58" y="27"/>
                    <a:pt x="54" y="29"/>
                    <a:pt x="49" y="31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29" y="54"/>
                    <a:pt x="27" y="58"/>
                    <a:pt x="25" y="63"/>
                  </a:cubicBezTo>
                  <a:cubicBezTo>
                    <a:pt x="25" y="65"/>
                    <a:pt x="25" y="65"/>
                    <a:pt x="25" y="65"/>
                  </a:cubicBezTo>
                  <a:cubicBezTo>
                    <a:pt x="8" y="71"/>
                    <a:pt x="8" y="71"/>
                    <a:pt x="8" y="71"/>
                  </a:cubicBezTo>
                  <a:cubicBezTo>
                    <a:pt x="8" y="81"/>
                    <a:pt x="8" y="81"/>
                    <a:pt x="8" y="81"/>
                  </a:cubicBezTo>
                  <a:cubicBezTo>
                    <a:pt x="25" y="87"/>
                    <a:pt x="25" y="87"/>
                    <a:pt x="25" y="87"/>
                  </a:cubicBezTo>
                  <a:cubicBezTo>
                    <a:pt x="25" y="89"/>
                    <a:pt x="25" y="89"/>
                    <a:pt x="25" y="89"/>
                  </a:cubicBezTo>
                  <a:cubicBezTo>
                    <a:pt x="27" y="94"/>
                    <a:pt x="29" y="98"/>
                    <a:pt x="31" y="103"/>
                  </a:cubicBezTo>
                  <a:cubicBezTo>
                    <a:pt x="32" y="104"/>
                    <a:pt x="32" y="104"/>
                    <a:pt x="32" y="104"/>
                  </a:cubicBezTo>
                  <a:cubicBezTo>
                    <a:pt x="24" y="121"/>
                    <a:pt x="24" y="121"/>
                    <a:pt x="24" y="121"/>
                  </a:cubicBezTo>
                  <a:cubicBezTo>
                    <a:pt x="31" y="128"/>
                    <a:pt x="31" y="128"/>
                    <a:pt x="31" y="128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9" y="121"/>
                    <a:pt x="49" y="121"/>
                    <a:pt x="49" y="121"/>
                  </a:cubicBezTo>
                  <a:cubicBezTo>
                    <a:pt x="54" y="123"/>
                    <a:pt x="58" y="125"/>
                    <a:pt x="63" y="127"/>
                  </a:cubicBezTo>
                  <a:cubicBezTo>
                    <a:pt x="65" y="127"/>
                    <a:pt x="65" y="127"/>
                    <a:pt x="65" y="127"/>
                  </a:cubicBezTo>
                  <a:lnTo>
                    <a:pt x="71" y="1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</p:grpSp>
    </p:spTree>
    <p:extLst>
      <p:ext uri="{BB962C8B-B14F-4D97-AF65-F5344CB8AC3E}">
        <p14:creationId xmlns:p14="http://schemas.microsoft.com/office/powerpoint/2010/main" val="8312081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  <p:bldP spid="70" grpId="0"/>
      <p:bldP spid="72" grpId="0"/>
      <p:bldP spid="7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13" name="Rectangle 20"/>
          <p:cNvSpPr/>
          <p:nvPr/>
        </p:nvSpPr>
        <p:spPr>
          <a:xfrm flipV="1">
            <a:off x="361185" y="1169761"/>
            <a:ext cx="2637924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155699" y="188383"/>
            <a:ext cx="3150335" cy="749635"/>
          </a:xfrm>
          <a:prstGeom prst="rect">
            <a:avLst/>
          </a:prstGeom>
        </p:spPr>
        <p:txBody>
          <a:bodyPr wrap="none" anchor="ctr"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lang="en-US" sz="2400" kern="0" smtClean="0">
                <a:solidFill>
                  <a:srgbClr val="DD2067"/>
                </a:solidFill>
                <a:latin typeface="+mj-lt"/>
                <a:ea typeface="+mj-ea"/>
                <a:cs typeface="Arial" pitchFamily="-109" charset="0"/>
                <a:sym typeface="Calibri" charset="0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9pPr>
          </a:lstStyle>
          <a:p>
            <a:pPr algn="l"/>
            <a:r>
              <a:rPr lang="en-US" sz="4800" b="1" spc="-30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Resultados</a:t>
            </a:r>
            <a:r>
              <a:rPr lang="en-US" sz="4800" b="1" spc="-300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155699" y="584718"/>
            <a:ext cx="3902076" cy="749635"/>
          </a:xfrm>
          <a:prstGeom prst="rect">
            <a:avLst/>
          </a:prstGeom>
        </p:spPr>
        <p:txBody>
          <a:bodyPr wrap="none" anchor="ctr"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lang="en-US" sz="2400" kern="0" smtClean="0">
                <a:solidFill>
                  <a:srgbClr val="DD2067"/>
                </a:solidFill>
                <a:latin typeface="+mj-lt"/>
                <a:ea typeface="+mj-ea"/>
                <a:cs typeface="Arial" pitchFamily="-109" charset="0"/>
                <a:sym typeface="Calibri" charset="0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9pPr>
          </a:lstStyle>
          <a:p>
            <a:pPr algn="l"/>
            <a:r>
              <a:rPr lang="en-US" b="1" spc="-30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adherencia</a:t>
            </a:r>
            <a:r>
              <a:rPr lang="en-US" b="1" spc="-300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 </a:t>
            </a:r>
            <a:r>
              <a:rPr lang="en-US" b="1" spc="-30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Protocolos</a:t>
            </a:r>
            <a:r>
              <a:rPr lang="en-US" b="1" spc="-300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</a:t>
            </a:r>
            <a:r>
              <a:rPr lang="en-US" b="1" spc="-30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Obstetricia</a:t>
            </a:r>
            <a:r>
              <a:rPr lang="en-US" b="1" spc="-300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</p:txBody>
      </p:sp>
      <p:sp>
        <p:nvSpPr>
          <p:cNvPr id="16" name="Rectangle 19"/>
          <p:cNvSpPr/>
          <p:nvPr/>
        </p:nvSpPr>
        <p:spPr>
          <a:xfrm rot="5400000">
            <a:off x="726511" y="-323014"/>
            <a:ext cx="152363" cy="1095375"/>
          </a:xfrm>
          <a:prstGeom prst="rect">
            <a:avLst/>
          </a:prstGeom>
          <a:pattFill prst="ltUpDiag">
            <a:fgClr>
              <a:schemeClr val="accent1">
                <a:lumMod val="60000"/>
                <a:lumOff val="40000"/>
              </a:schemeClr>
            </a:fgClr>
            <a:bgClr>
              <a:schemeClr val="accent1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>
              <a:solidFill>
                <a:schemeClr val="bg1"/>
              </a:solidFill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3269458" y="228274"/>
            <a:ext cx="5260102" cy="749635"/>
          </a:xfrm>
          <a:prstGeom prst="rect">
            <a:avLst/>
          </a:prstGeom>
        </p:spPr>
        <p:txBody>
          <a:bodyPr wrap="none" anchor="ctr"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lang="en-US" sz="2400" kern="0" smtClean="0">
                <a:solidFill>
                  <a:srgbClr val="DD2067"/>
                </a:solidFill>
                <a:latin typeface="+mj-lt"/>
                <a:ea typeface="+mj-ea"/>
                <a:cs typeface="Arial" pitchFamily="-109" charset="0"/>
                <a:sym typeface="Calibri" charset="0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9pPr>
          </a:lstStyle>
          <a:p>
            <a:pPr algn="l"/>
            <a:r>
              <a:rPr lang="en-US" b="1" spc="-300" dirty="0">
                <a:solidFill>
                  <a:srgbClr val="2DC8E7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Nov. 2017 – </a:t>
            </a:r>
            <a:r>
              <a:rPr lang="en-US" b="1" spc="-300" dirty="0" err="1">
                <a:solidFill>
                  <a:srgbClr val="2DC8E7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Ene</a:t>
            </a:r>
            <a:r>
              <a:rPr lang="en-US" b="1" spc="-300" dirty="0">
                <a:solidFill>
                  <a:srgbClr val="2DC8E7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2018</a:t>
            </a:r>
            <a:endParaRPr lang="en-US" b="1" spc="-300" dirty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aphicFrame>
        <p:nvGraphicFramePr>
          <p:cNvPr id="18" name="Tabla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2058623"/>
              </p:ext>
            </p:extLst>
          </p:nvPr>
        </p:nvGraphicFramePr>
        <p:xfrm>
          <a:off x="558035" y="1294462"/>
          <a:ext cx="10946320" cy="5510134"/>
        </p:xfrm>
        <a:graphic>
          <a:graphicData uri="http://schemas.openxmlformats.org/drawingml/2006/table">
            <a:tbl>
              <a:tblPr firstRow="1" lastRow="1" bandRow="1"/>
              <a:tblGrid>
                <a:gridCol w="10946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46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46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46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946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946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9463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9463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9463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9463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58339">
                <a:tc gridSpan="8">
                  <a:txBody>
                    <a:bodyPr/>
                    <a:lstStyle/>
                    <a:p>
                      <a:pPr algn="ctr" rtl="0" fontAlgn="ctr"/>
                      <a:r>
                        <a:rPr lang="es-ES_tradnl" sz="1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Obstetricia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s-ES_tradnl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% de Adherencia a Protocolos</a:t>
                      </a:r>
                    </a:p>
                  </a:txBody>
                  <a:tcPr marL="8581" marR="8581" marT="8581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907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Servicio Regional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Taller en Hospital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# Establec. Particip.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Total </a:t>
                      </a:r>
                      <a:r>
                        <a:rPr lang="es-ES_tradnl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Partic</a:t>
                      </a:r>
                      <a:r>
                        <a:rPr lang="es-ES_tradn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.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Esp. GO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Residentes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Méd</a:t>
                      </a:r>
                      <a:r>
                        <a:rPr lang="es-ES_tradn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. </a:t>
                      </a:r>
                      <a:r>
                        <a:rPr lang="es-ES_tradnl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Gral</a:t>
                      </a:r>
                      <a:endParaRPr lang="es-ES_tradnl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Otros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% en </a:t>
                      </a:r>
                      <a:r>
                        <a:rPr lang="es-ES_tradnl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Preeclampsia</a:t>
                      </a:r>
                      <a:r>
                        <a:rPr lang="es-ES_tradn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 / Eclampsia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% en Hemorragia Posparto (HPP)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538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_tradn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Metropolitana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ES_tradn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HUMNSA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40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s-I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29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11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b-NO" sz="1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57.3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-HR" sz="15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53.5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142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_tradn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Metropolitana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ES_tradn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De la Mujer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s-I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26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s-I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22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4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s-IS" sz="1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73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s-IS" sz="15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22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7243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_tradnl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Valdesia</a:t>
                      </a:r>
                      <a:endParaRPr lang="es-ES_tradnl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ES_tradn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Juan Pablo Pina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11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s-I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27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10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5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s-I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12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39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Exp</a:t>
                      </a:r>
                      <a:r>
                        <a:rPr lang="es-ES_tradn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 no encontrados.  Hubo HPP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7142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_tradnl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NorCentral</a:t>
                      </a:r>
                      <a:endParaRPr lang="es-ES_tradnl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ES_tradn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Estrella Ureña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6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s-I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23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15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5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s-I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2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79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s-IS" sz="1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71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2814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_tradnl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NordEste</a:t>
                      </a:r>
                      <a:endParaRPr lang="es-ES_tradnl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ES_tradn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San Vicente de Paúl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15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21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19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s-I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2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77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s-IS" sz="1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52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0544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_tradn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Enriquillo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ES_tradn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Jaime Mota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s-I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2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9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4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5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50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s-IS" sz="1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52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5113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_tradn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El Valle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ES_tradn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Alejandro Cabral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5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21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9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s-I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12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s-IS" sz="1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42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Exp</a:t>
                      </a:r>
                      <a:r>
                        <a:rPr lang="es-ES_tradn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 no encontrados.  Hubo HPP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2814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_tradn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Cibao Occidental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ES_tradn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Fco. Peña Gómez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s-I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12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s-I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29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s-I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27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s-I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2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s-IS" sz="1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22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40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15113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_tradn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Cibao Central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ES_tradn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Luis Morillo King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11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s-I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25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s-I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23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s-I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2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55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Exp</a:t>
                      </a:r>
                      <a:r>
                        <a:rPr lang="es-ES_tradn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 no encontrados.  Hubo HPP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7142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_tradn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Este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ES_tradn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Antonio Musa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5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s-I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28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s-I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28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69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64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1152"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 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sk-SK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 </a:t>
                      </a:r>
                    </a:p>
                  </a:txBody>
                  <a:tcPr marL="8581" marR="8581" marT="8581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s-I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68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s-I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209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s-I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157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20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8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35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-HR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56.3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b-NO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50.6</a:t>
                      </a:r>
                    </a:p>
                  </a:txBody>
                  <a:tcPr marL="8581" marR="8581" marT="85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9" name="Título 1">
            <a:extLst>
              <a:ext uri="{FF2B5EF4-FFF2-40B4-BE49-F238E27FC236}">
                <a16:creationId xmlns:a16="http://schemas.microsoft.com/office/drawing/2014/main" id="{EA1068D4-5B30-46B3-8EE6-F224D27E79F9}"/>
              </a:ext>
            </a:extLst>
          </p:cNvPr>
          <p:cNvSpPr txBox="1">
            <a:spLocks/>
          </p:cNvSpPr>
          <p:nvPr/>
        </p:nvSpPr>
        <p:spPr>
          <a:xfrm>
            <a:off x="9838945" y="211818"/>
            <a:ext cx="1665410" cy="957943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68580" tIns="34290" rIns="68580" bIns="3429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35375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auto">
              <a:spcAft>
                <a:spcPts val="0"/>
              </a:spcAft>
            </a:pPr>
            <a:endParaRPr lang="es-ES_tradnl" sz="1350" dirty="0">
              <a:solidFill>
                <a:prstClr val="black"/>
              </a:solidFill>
              <a:latin typeface="Calibri Light"/>
            </a:endParaRPr>
          </a:p>
          <a:p>
            <a:pPr defTabSz="685800" fontAlgn="auto">
              <a:spcAft>
                <a:spcPts val="0"/>
              </a:spcAft>
            </a:pPr>
            <a:r>
              <a:rPr lang="es-ES_tradnl" sz="1350" dirty="0">
                <a:solidFill>
                  <a:prstClr val="black"/>
                </a:solidFill>
                <a:latin typeface="Calibri Light"/>
              </a:rPr>
              <a:t>Resultados: </a:t>
            </a:r>
          </a:p>
          <a:p>
            <a:pPr defTabSz="685800" fontAlgn="auto">
              <a:spcAft>
                <a:spcPts val="0"/>
              </a:spcAft>
            </a:pPr>
            <a:r>
              <a:rPr lang="es-ES_tradnl" sz="1350" dirty="0">
                <a:solidFill>
                  <a:srgbClr val="00B050"/>
                </a:solidFill>
                <a:latin typeface="Calibri Light"/>
              </a:rPr>
              <a:t>Verde:     96-100          </a:t>
            </a:r>
          </a:p>
          <a:p>
            <a:pPr defTabSz="685800" fontAlgn="auto">
              <a:spcAft>
                <a:spcPts val="0"/>
              </a:spcAft>
            </a:pPr>
            <a:r>
              <a:rPr lang="es-ES_tradnl" sz="1350" dirty="0">
                <a:solidFill>
                  <a:srgbClr val="FFC000"/>
                </a:solidFill>
                <a:latin typeface="Calibri Light"/>
              </a:rPr>
              <a:t>Amarillo: 90-95</a:t>
            </a:r>
          </a:p>
          <a:p>
            <a:pPr defTabSz="685800" fontAlgn="auto">
              <a:spcAft>
                <a:spcPts val="0"/>
              </a:spcAft>
            </a:pPr>
            <a:r>
              <a:rPr lang="es-ES_tradnl" sz="1350" dirty="0">
                <a:solidFill>
                  <a:srgbClr val="FF0000"/>
                </a:solidFill>
                <a:latin typeface="Calibri Light"/>
              </a:rPr>
              <a:t>Rojo:        </a:t>
            </a:r>
            <a:r>
              <a:rPr lang="es-ES_tradnl" sz="1350" u="sng" dirty="0">
                <a:solidFill>
                  <a:srgbClr val="FF0000"/>
                </a:solidFill>
                <a:latin typeface="Calibri Light"/>
              </a:rPr>
              <a:t>&lt;</a:t>
            </a:r>
            <a:r>
              <a:rPr lang="es-ES_tradnl" sz="1350" dirty="0">
                <a:solidFill>
                  <a:srgbClr val="FF0000"/>
                </a:solidFill>
                <a:latin typeface="Calibri Light"/>
              </a:rPr>
              <a:t>  89</a:t>
            </a:r>
          </a:p>
          <a:p>
            <a:pPr defTabSz="685800" fontAlgn="auto">
              <a:spcAft>
                <a:spcPts val="0"/>
              </a:spcAft>
            </a:pPr>
            <a:endParaRPr lang="es-ES_tradnl" sz="1350" dirty="0">
              <a:solidFill>
                <a:srgbClr val="FF0000"/>
              </a:solidFill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2175598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13" name="Rectangle 20"/>
          <p:cNvSpPr/>
          <p:nvPr/>
        </p:nvSpPr>
        <p:spPr>
          <a:xfrm flipV="1">
            <a:off x="361185" y="1169761"/>
            <a:ext cx="2637924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155699" y="188383"/>
            <a:ext cx="3150335" cy="749635"/>
          </a:xfrm>
          <a:prstGeom prst="rect">
            <a:avLst/>
          </a:prstGeom>
        </p:spPr>
        <p:txBody>
          <a:bodyPr wrap="none" anchor="ctr"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lang="en-US" sz="2400" kern="0" smtClean="0">
                <a:solidFill>
                  <a:srgbClr val="DD2067"/>
                </a:solidFill>
                <a:latin typeface="+mj-lt"/>
                <a:ea typeface="+mj-ea"/>
                <a:cs typeface="Arial" pitchFamily="-109" charset="0"/>
                <a:sym typeface="Calibri" charset="0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9pPr>
          </a:lstStyle>
          <a:p>
            <a:pPr algn="l"/>
            <a:r>
              <a:rPr lang="en-US" sz="4800" b="1" spc="-30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Resultados</a:t>
            </a:r>
            <a:r>
              <a:rPr lang="en-US" sz="4800" b="1" spc="-300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155699" y="584718"/>
            <a:ext cx="3902076" cy="749635"/>
          </a:xfrm>
          <a:prstGeom prst="rect">
            <a:avLst/>
          </a:prstGeom>
        </p:spPr>
        <p:txBody>
          <a:bodyPr wrap="none" anchor="ctr"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lang="en-US" sz="2400" kern="0" smtClean="0">
                <a:solidFill>
                  <a:srgbClr val="DD2067"/>
                </a:solidFill>
                <a:latin typeface="+mj-lt"/>
                <a:ea typeface="+mj-ea"/>
                <a:cs typeface="Arial" pitchFamily="-109" charset="0"/>
                <a:sym typeface="Calibri" charset="0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9pPr>
          </a:lstStyle>
          <a:p>
            <a:pPr algn="l"/>
            <a:r>
              <a:rPr lang="en-US" b="1" spc="-30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adherencia</a:t>
            </a:r>
            <a:r>
              <a:rPr lang="en-US" b="1" spc="-300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 </a:t>
            </a:r>
            <a:r>
              <a:rPr lang="en-US" b="1" spc="-30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Protocolos</a:t>
            </a:r>
            <a:r>
              <a:rPr lang="en-US" b="1" spc="-300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</a:t>
            </a:r>
            <a:r>
              <a:rPr lang="en-US" b="1" spc="-30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Neonatología</a:t>
            </a:r>
            <a:endParaRPr lang="en-US" b="1" spc="-300" dirty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Rectangle 19"/>
          <p:cNvSpPr/>
          <p:nvPr/>
        </p:nvSpPr>
        <p:spPr>
          <a:xfrm rot="5400000">
            <a:off x="726511" y="-323014"/>
            <a:ext cx="152363" cy="1095375"/>
          </a:xfrm>
          <a:prstGeom prst="rect">
            <a:avLst/>
          </a:prstGeom>
          <a:pattFill prst="ltUpDiag">
            <a:fgClr>
              <a:schemeClr val="accent1">
                <a:lumMod val="60000"/>
                <a:lumOff val="40000"/>
              </a:schemeClr>
            </a:fgClr>
            <a:bgClr>
              <a:schemeClr val="accent1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>
              <a:solidFill>
                <a:schemeClr val="bg1"/>
              </a:solidFill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3269458" y="228274"/>
            <a:ext cx="5260102" cy="749635"/>
          </a:xfrm>
          <a:prstGeom prst="rect">
            <a:avLst/>
          </a:prstGeom>
        </p:spPr>
        <p:txBody>
          <a:bodyPr wrap="none" anchor="ctr"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lang="en-US" sz="2400" kern="0" smtClean="0">
                <a:solidFill>
                  <a:srgbClr val="DD2067"/>
                </a:solidFill>
                <a:latin typeface="+mj-lt"/>
                <a:ea typeface="+mj-ea"/>
                <a:cs typeface="Arial" pitchFamily="-109" charset="0"/>
                <a:sym typeface="Calibri" charset="0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9pPr>
          </a:lstStyle>
          <a:p>
            <a:pPr algn="l"/>
            <a:r>
              <a:rPr lang="en-US" b="1" spc="-300" dirty="0">
                <a:solidFill>
                  <a:srgbClr val="2DC8E7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Nov. 2017 – </a:t>
            </a:r>
            <a:r>
              <a:rPr lang="en-US" b="1" spc="-300" dirty="0" err="1">
                <a:solidFill>
                  <a:srgbClr val="2DC8E7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Ene</a:t>
            </a:r>
            <a:r>
              <a:rPr lang="en-US" b="1" spc="-300" dirty="0">
                <a:solidFill>
                  <a:srgbClr val="2DC8E7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2018</a:t>
            </a:r>
            <a:endParaRPr lang="en-US" b="1" spc="-300" dirty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id="{EA1068D4-5B30-46B3-8EE6-F224D27E79F9}"/>
              </a:ext>
            </a:extLst>
          </p:cNvPr>
          <p:cNvSpPr txBox="1">
            <a:spLocks/>
          </p:cNvSpPr>
          <p:nvPr/>
        </p:nvSpPr>
        <p:spPr>
          <a:xfrm>
            <a:off x="9838945" y="211818"/>
            <a:ext cx="1665410" cy="957943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68580" tIns="34290" rIns="68580" bIns="3429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35375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auto">
              <a:spcAft>
                <a:spcPts val="0"/>
              </a:spcAft>
            </a:pPr>
            <a:endParaRPr lang="es-ES_tradnl" sz="1350" dirty="0">
              <a:solidFill>
                <a:prstClr val="black"/>
              </a:solidFill>
              <a:latin typeface="Calibri Light"/>
            </a:endParaRPr>
          </a:p>
          <a:p>
            <a:pPr defTabSz="685800" fontAlgn="auto">
              <a:spcAft>
                <a:spcPts val="0"/>
              </a:spcAft>
            </a:pPr>
            <a:r>
              <a:rPr lang="es-ES_tradnl" sz="1350" dirty="0">
                <a:solidFill>
                  <a:prstClr val="black"/>
                </a:solidFill>
                <a:latin typeface="Calibri Light"/>
              </a:rPr>
              <a:t>Resultados: </a:t>
            </a:r>
          </a:p>
          <a:p>
            <a:pPr defTabSz="685800" fontAlgn="auto">
              <a:spcAft>
                <a:spcPts val="0"/>
              </a:spcAft>
            </a:pPr>
            <a:r>
              <a:rPr lang="es-ES_tradnl" sz="1350" dirty="0">
                <a:solidFill>
                  <a:srgbClr val="00B050"/>
                </a:solidFill>
                <a:latin typeface="Calibri Light"/>
              </a:rPr>
              <a:t>Verde:     96-100          </a:t>
            </a:r>
          </a:p>
          <a:p>
            <a:pPr defTabSz="685800" fontAlgn="auto">
              <a:spcAft>
                <a:spcPts val="0"/>
              </a:spcAft>
            </a:pPr>
            <a:r>
              <a:rPr lang="es-ES_tradnl" sz="1350" dirty="0">
                <a:solidFill>
                  <a:srgbClr val="FFC000"/>
                </a:solidFill>
                <a:latin typeface="Calibri Light"/>
              </a:rPr>
              <a:t>Amarillo: 90-95</a:t>
            </a:r>
          </a:p>
          <a:p>
            <a:pPr defTabSz="685800" fontAlgn="auto">
              <a:spcAft>
                <a:spcPts val="0"/>
              </a:spcAft>
            </a:pPr>
            <a:r>
              <a:rPr lang="es-ES_tradnl" sz="1350" dirty="0">
                <a:solidFill>
                  <a:srgbClr val="FF0000"/>
                </a:solidFill>
                <a:latin typeface="Calibri Light"/>
              </a:rPr>
              <a:t>Rojo:        </a:t>
            </a:r>
            <a:r>
              <a:rPr lang="es-ES_tradnl" sz="1350" u="sng" dirty="0">
                <a:solidFill>
                  <a:srgbClr val="FF0000"/>
                </a:solidFill>
                <a:latin typeface="Calibri Light"/>
              </a:rPr>
              <a:t>&lt;</a:t>
            </a:r>
            <a:r>
              <a:rPr lang="es-ES_tradnl" sz="1350" dirty="0">
                <a:solidFill>
                  <a:srgbClr val="FF0000"/>
                </a:solidFill>
                <a:latin typeface="Calibri Light"/>
              </a:rPr>
              <a:t>  89</a:t>
            </a:r>
          </a:p>
          <a:p>
            <a:pPr defTabSz="685800" fontAlgn="auto">
              <a:spcAft>
                <a:spcPts val="0"/>
              </a:spcAft>
            </a:pPr>
            <a:endParaRPr lang="es-ES_tradnl" sz="1350" dirty="0">
              <a:solidFill>
                <a:srgbClr val="FF0000"/>
              </a:solidFill>
              <a:latin typeface="Calibri Light"/>
            </a:endParaRPr>
          </a:p>
        </p:txBody>
      </p:sp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2674206"/>
              </p:ext>
            </p:extLst>
          </p:nvPr>
        </p:nvGraphicFramePr>
        <p:xfrm>
          <a:off x="569876" y="1291776"/>
          <a:ext cx="10946320" cy="5471789"/>
        </p:xfrm>
        <a:graphic>
          <a:graphicData uri="http://schemas.openxmlformats.org/drawingml/2006/table">
            <a:tbl>
              <a:tblPr firstRow="1" lastRow="1" bandRow="1"/>
              <a:tblGrid>
                <a:gridCol w="10946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46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46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46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946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946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9463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9463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9463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9463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404129">
                <a:tc gridSpan="8">
                  <a:txBody>
                    <a:bodyPr/>
                    <a:lstStyle/>
                    <a:p>
                      <a:pPr algn="ctr" rtl="0" fontAlgn="b"/>
                      <a:r>
                        <a:rPr lang="es-ES_tradnl" sz="1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Neonatología</a:t>
                      </a:r>
                    </a:p>
                  </a:txBody>
                  <a:tcPr marL="9014" marR="9014" marT="9014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s-ES_tradnl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% de Adherencia a Protocolos</a:t>
                      </a:r>
                    </a:p>
                  </a:txBody>
                  <a:tcPr marL="9014" marR="9014" marT="9014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2968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Servicio Regional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Taller en Hospital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# Establec. Particip.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Total </a:t>
                      </a:r>
                      <a:r>
                        <a:rPr lang="es-ES_tradnl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Partic</a:t>
                      </a:r>
                      <a:r>
                        <a:rPr lang="es-ES_tradn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.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Pediatras </a:t>
                      </a:r>
                      <a:r>
                        <a:rPr lang="es-ES_tradnl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Grales</a:t>
                      </a:r>
                      <a:endParaRPr lang="es-ES_tradnl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Neonatólogos</a:t>
                      </a:r>
                      <a:endParaRPr lang="es-ES_tradnl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Residentes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Otros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Síndrome de Dificultad Respiratoria (SDR)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Sepsis Neonatal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144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_tradn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Metropolitana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ES_tradn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HUMNSA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s-I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22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18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4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-HR" sz="1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56.7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-HR" sz="1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64.9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9845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_tradn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Metropolitana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ES_tradn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San Lorenzo de Los Mina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s-I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2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s-I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23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s-I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2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16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5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700" b="1" i="0" u="none" strike="noStrike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58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s-IS" sz="1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42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9637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_tradn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Valdesia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ES_tradn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Juan Pablo Pina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10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16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10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4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s-I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2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700" b="1" i="0" u="none" strike="noStrike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43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49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9637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_tradn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NorCentral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ES_tradn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Estrella Ureña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7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21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3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s-I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13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5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51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s-IS" sz="1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62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9845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_tradn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NordEste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ES_tradn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San Vicente de Paúl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s-I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12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21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11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9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s-IS" sz="1700" b="1" i="0" u="none" strike="noStrike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22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35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7283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_tradn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Enriquillo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ES_tradn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Jaime Mota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5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21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11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9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700" b="1" i="0" u="none" strike="noStrike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41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s-IS" sz="1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37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9845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_tradn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El Valle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ES_tradn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Alejandro Cabral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6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s-I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22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10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4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8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700" b="1" i="0" u="none" strike="noStrike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33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s-IS" sz="1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32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9845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_tradn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Cibao Occidental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ES_tradn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Fco. Peña Gómez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7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18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16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s-I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2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s-IS" sz="1700" b="1" i="0" u="none" strike="noStrike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23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s-IS" sz="1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29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9845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_tradn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Cibao Central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ES_tradn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Luis Morillo King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11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s-I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27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s-I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13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4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5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5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700" b="1" i="0" u="none" strike="noStrike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33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41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9637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_tradn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Este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ES_tradn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Antonio Musa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8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s-I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22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11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11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34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45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04129"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 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sk-SK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 </a:t>
                      </a:r>
                    </a:p>
                  </a:txBody>
                  <a:tcPr marL="9014" marR="9014" marT="9014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69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s-IS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213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87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74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14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38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39.</a:t>
                      </a:r>
                      <a:r>
                        <a:rPr lang="es-ES_tradnl" sz="1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5</a:t>
                      </a:r>
                      <a:endParaRPr lang="uk-UA" sz="1700" b="1" i="0" u="none" strike="noStrike" dirty="0">
                        <a:solidFill>
                          <a:srgbClr val="FFFFFF"/>
                        </a:solidFill>
                        <a:effectLst/>
                        <a:latin typeface="Calibri" charset="0"/>
                      </a:endParaRP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-HR" sz="1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43.7</a:t>
                      </a:r>
                    </a:p>
                  </a:txBody>
                  <a:tcPr marL="9014" marR="9014" marT="90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79437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4740953" y="0"/>
            <a:ext cx="7451049" cy="6371133"/>
          </a:xfrm>
          <a:prstGeom prst="rect">
            <a:avLst/>
          </a:prstGeom>
          <a:pattFill prst="ltUpDiag">
            <a:fgClr>
              <a:schemeClr val="accent1">
                <a:lumMod val="50000"/>
              </a:schemeClr>
            </a:fgClr>
            <a:bgClr>
              <a:schemeClr val="tx1">
                <a:lumMod val="90000"/>
                <a:lumOff val="1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9" name="Parallelogram 8"/>
          <p:cNvSpPr/>
          <p:nvPr/>
        </p:nvSpPr>
        <p:spPr>
          <a:xfrm>
            <a:off x="3763829" y="1"/>
            <a:ext cx="4210814" cy="6371134"/>
          </a:xfrm>
          <a:prstGeom prst="parallelogram">
            <a:avLst>
              <a:gd name="adj" fmla="val 0"/>
            </a:avLst>
          </a:prstGeom>
          <a:pattFill prst="ltUpDiag">
            <a:fgClr>
              <a:schemeClr val="accent1"/>
            </a:fgClr>
            <a:bgClr>
              <a:schemeClr val="accent1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35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67170" y="5919124"/>
            <a:ext cx="3885516" cy="276999"/>
          </a:xfrm>
          <a:prstGeom prst="rect">
            <a:avLst/>
          </a:prstGeom>
          <a:solidFill>
            <a:schemeClr val="tx1">
              <a:lumMod val="90000"/>
              <a:lumOff val="10000"/>
            </a:schemeClr>
          </a:solidFill>
        </p:spPr>
        <p:txBody>
          <a:bodyPr wrap="square" anchor="ctr">
            <a:spAutoFit/>
          </a:bodyPr>
          <a:lstStyle/>
          <a:p>
            <a:pPr>
              <a:buClr>
                <a:srgbClr val="E24848"/>
              </a:buClr>
              <a:defRPr/>
            </a:pPr>
            <a:endParaRPr lang="en-US" sz="1200" noProof="1">
              <a:solidFill>
                <a:schemeClr val="bg1"/>
              </a:solidFill>
              <a:latin typeface="+mj-lt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3895344" y="226462"/>
            <a:ext cx="4079299" cy="54104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DO" sz="1100" b="1" dirty="0">
                <a:solidFill>
                  <a:schemeClr val="bg1"/>
                </a:solidFill>
                <a:latin typeface="Calibri" charset="0"/>
              </a:rPr>
              <a:t>CONTENIDO</a:t>
            </a:r>
          </a:p>
          <a:p>
            <a:pPr>
              <a:lnSpc>
                <a:spcPct val="150000"/>
              </a:lnSpc>
            </a:pPr>
            <a:r>
              <a:rPr lang="es-ES_tradnl" sz="1100" b="1" dirty="0">
                <a:solidFill>
                  <a:schemeClr val="bg1"/>
                </a:solidFill>
                <a:latin typeface="Calibri" charset="0"/>
              </a:rPr>
              <a:t>ACRÓNIMOS, SIGLAS Y ABREVIATURAS .  .   .  .  .  .  .  .  .  .  .  .  .  .  7</a:t>
            </a:r>
          </a:p>
          <a:p>
            <a:pPr>
              <a:lnSpc>
                <a:spcPct val="150000"/>
              </a:lnSpc>
            </a:pPr>
            <a:r>
              <a:rPr lang="de-DE" sz="1100" b="1" dirty="0">
                <a:solidFill>
                  <a:schemeClr val="bg1"/>
                </a:solidFill>
                <a:latin typeface="Calibri" charset="0"/>
              </a:rPr>
              <a:t>PRESENTACIÓN .  .  .  .  .  .  .  .  .  .  .  .  .  .  .  .  .  .  .  .  .  .  .  .  .  .  .  .  9</a:t>
            </a:r>
          </a:p>
          <a:p>
            <a:pPr>
              <a:lnSpc>
                <a:spcPct val="150000"/>
              </a:lnSpc>
            </a:pPr>
            <a:r>
              <a:rPr lang="de-DE" sz="1100" b="1" dirty="0">
                <a:solidFill>
                  <a:schemeClr val="bg1"/>
                </a:solidFill>
                <a:latin typeface="Calibri" charset="0"/>
              </a:rPr>
              <a:t>INTRODUCCIÓN .  .  .  .  .  .  .  .  .  .  .  .  .  .  .  .  .  .  .  .  .  .  .  .  .  .  .  11</a:t>
            </a:r>
          </a:p>
          <a:p>
            <a:pPr>
              <a:lnSpc>
                <a:spcPct val="150000"/>
              </a:lnSpc>
            </a:pPr>
            <a:r>
              <a:rPr lang="de-DE" sz="1100" b="1" dirty="0">
                <a:solidFill>
                  <a:schemeClr val="bg1"/>
                </a:solidFill>
                <a:latin typeface="Calibri" charset="0"/>
              </a:rPr>
              <a:t>DISPOSICIÓN DE LA DIRECCIÓN EJECUTIVA DEL SERVICIO NACIONAL DE SALUD </a:t>
            </a:r>
            <a:r>
              <a:rPr lang="de-DE" sz="1100" dirty="0">
                <a:solidFill>
                  <a:schemeClr val="bg1"/>
                </a:solidFill>
                <a:latin typeface="Calibri" charset="0"/>
              </a:rPr>
              <a:t>………………………………………………………………..</a:t>
            </a:r>
            <a:r>
              <a:rPr lang="de-DE" sz="1100" b="1" dirty="0">
                <a:solidFill>
                  <a:schemeClr val="bg1"/>
                </a:solidFill>
                <a:latin typeface="Calibri" charset="0"/>
              </a:rPr>
              <a:t> 12</a:t>
            </a:r>
          </a:p>
          <a:p>
            <a:pPr>
              <a:lnSpc>
                <a:spcPct val="150000"/>
              </a:lnSpc>
            </a:pPr>
            <a:r>
              <a:rPr lang="es-ES_tradnl" sz="1100" b="1" dirty="0">
                <a:solidFill>
                  <a:schemeClr val="bg1"/>
                </a:solidFill>
                <a:latin typeface="Calibri" charset="0"/>
              </a:rPr>
              <a:t>1. ANTECEDENTES . . . . . . . . . . . . . . . . . . . . . . . . . . . . . . . . . . . . . .17</a:t>
            </a:r>
          </a:p>
          <a:p>
            <a:pPr>
              <a:lnSpc>
                <a:spcPct val="150000"/>
              </a:lnSpc>
            </a:pPr>
            <a:r>
              <a:rPr lang="de-DE" sz="1100" b="1" dirty="0">
                <a:solidFill>
                  <a:schemeClr val="bg1"/>
                </a:solidFill>
                <a:latin typeface="Calibri" charset="0"/>
              </a:rPr>
              <a:t>2. INDICADORES DE ATENCIÓN MATERNA .  .  .  .  .  .  .  .  .  .  .  .  21</a:t>
            </a:r>
          </a:p>
          <a:p>
            <a:pPr>
              <a:lnSpc>
                <a:spcPct val="150000"/>
              </a:lnSpc>
            </a:pPr>
            <a:r>
              <a:rPr lang="de-DE" sz="1100" dirty="0">
                <a:solidFill>
                  <a:schemeClr val="bg1"/>
                </a:solidFill>
                <a:latin typeface="Calibri" charset="0"/>
              </a:rPr>
              <a:t>2 . 1 </a:t>
            </a:r>
            <a:r>
              <a:rPr lang="de-DE" sz="1100" dirty="0" err="1">
                <a:solidFill>
                  <a:schemeClr val="bg1"/>
                </a:solidFill>
                <a:latin typeface="Calibri" charset="0"/>
              </a:rPr>
              <a:t>Otros</a:t>
            </a:r>
            <a:r>
              <a:rPr lang="de-DE" sz="1100" dirty="0">
                <a:solidFill>
                  <a:schemeClr val="bg1"/>
                </a:solidFill>
                <a:latin typeface="Calibri" charset="0"/>
              </a:rPr>
              <a:t> </a:t>
            </a:r>
            <a:r>
              <a:rPr lang="de-DE" sz="1100" dirty="0" err="1">
                <a:solidFill>
                  <a:schemeClr val="bg1"/>
                </a:solidFill>
                <a:latin typeface="Calibri" charset="0"/>
              </a:rPr>
              <a:t>indicadores</a:t>
            </a:r>
            <a:r>
              <a:rPr lang="de-DE" sz="1100" dirty="0">
                <a:solidFill>
                  <a:schemeClr val="bg1"/>
                </a:solidFill>
                <a:latin typeface="Calibri" charset="0"/>
              </a:rPr>
              <a:t> </a:t>
            </a:r>
            <a:r>
              <a:rPr lang="de-DE" sz="1100" dirty="0" err="1">
                <a:solidFill>
                  <a:schemeClr val="bg1"/>
                </a:solidFill>
                <a:latin typeface="Calibri" charset="0"/>
              </a:rPr>
              <a:t>relacionados</a:t>
            </a:r>
            <a:r>
              <a:rPr lang="de-DE" sz="1100" dirty="0">
                <a:solidFill>
                  <a:schemeClr val="bg1"/>
                </a:solidFill>
                <a:latin typeface="Calibri" charset="0"/>
              </a:rPr>
              <a:t> </a:t>
            </a:r>
            <a:r>
              <a:rPr lang="de-DE" sz="1100" dirty="0" err="1">
                <a:solidFill>
                  <a:schemeClr val="bg1"/>
                </a:solidFill>
                <a:latin typeface="Calibri" charset="0"/>
              </a:rPr>
              <a:t>con</a:t>
            </a:r>
            <a:r>
              <a:rPr lang="de-DE" sz="1100" dirty="0">
                <a:solidFill>
                  <a:schemeClr val="bg1"/>
                </a:solidFill>
                <a:latin typeface="Calibri" charset="0"/>
              </a:rPr>
              <a:t> la </a:t>
            </a:r>
            <a:r>
              <a:rPr lang="de-DE" sz="1100" dirty="0" err="1">
                <a:solidFill>
                  <a:schemeClr val="bg1"/>
                </a:solidFill>
                <a:latin typeface="Calibri" charset="0"/>
              </a:rPr>
              <a:t>atención</a:t>
            </a:r>
            <a:r>
              <a:rPr lang="de-DE" sz="1100" dirty="0">
                <a:solidFill>
                  <a:schemeClr val="bg1"/>
                </a:solidFill>
                <a:latin typeface="Calibri" charset="0"/>
              </a:rPr>
              <a:t> </a:t>
            </a:r>
            <a:r>
              <a:rPr lang="de-DE" sz="1100" dirty="0" err="1">
                <a:solidFill>
                  <a:schemeClr val="bg1"/>
                </a:solidFill>
                <a:latin typeface="Calibri" charset="0"/>
              </a:rPr>
              <a:t>materna</a:t>
            </a:r>
            <a:r>
              <a:rPr lang="de-DE" sz="1100" dirty="0">
                <a:solidFill>
                  <a:schemeClr val="bg1"/>
                </a:solidFill>
                <a:latin typeface="Calibri" charset="0"/>
              </a:rPr>
              <a:t> .  .  21</a:t>
            </a:r>
          </a:p>
          <a:p>
            <a:pPr>
              <a:lnSpc>
                <a:spcPct val="150000"/>
              </a:lnSpc>
            </a:pPr>
            <a:r>
              <a:rPr lang="de-DE" sz="1100" b="1" dirty="0">
                <a:solidFill>
                  <a:schemeClr val="bg1"/>
                </a:solidFill>
                <a:latin typeface="Calibri" charset="0"/>
              </a:rPr>
              <a:t>3. MORTALIDAD MATERNA EN LA REPÚBLICA DOMINICANA . . .27</a:t>
            </a:r>
          </a:p>
          <a:p>
            <a:pPr>
              <a:lnSpc>
                <a:spcPct val="150000"/>
              </a:lnSpc>
            </a:pPr>
            <a:r>
              <a:rPr lang="es-ES_tradnl" sz="1100" dirty="0">
                <a:solidFill>
                  <a:schemeClr val="bg1"/>
                </a:solidFill>
                <a:latin typeface="Calibri" charset="0"/>
              </a:rPr>
              <a:t>3 . 1 Caracterización de la Mortalidad Materna .  .  .  .  .  .  .  .  .  .  28</a:t>
            </a:r>
          </a:p>
          <a:p>
            <a:pPr>
              <a:lnSpc>
                <a:spcPct val="150000"/>
              </a:lnSpc>
            </a:pPr>
            <a:r>
              <a:rPr lang="es-ES_tradnl" sz="1100" b="1" dirty="0">
                <a:solidFill>
                  <a:schemeClr val="bg1"/>
                </a:solidFill>
                <a:latin typeface="Calibri" charset="0"/>
              </a:rPr>
              <a:t>4. MORTALIDAD INFANTIL EN LA REPÚBLICA DOMINICANA .  .  .31</a:t>
            </a:r>
          </a:p>
          <a:p>
            <a:pPr>
              <a:lnSpc>
                <a:spcPct val="150000"/>
              </a:lnSpc>
            </a:pPr>
            <a:r>
              <a:rPr lang="es-ES_tradnl" sz="1100" dirty="0">
                <a:solidFill>
                  <a:schemeClr val="bg1"/>
                </a:solidFill>
                <a:latin typeface="Calibri" charset="0"/>
              </a:rPr>
              <a:t>4 . 1 Causas de la mortalidad infantil .  .  .  .  .  .  .  .  .  .  .  .  .  .  .  .  32</a:t>
            </a:r>
          </a:p>
          <a:p>
            <a:pPr>
              <a:lnSpc>
                <a:spcPct val="150000"/>
              </a:lnSpc>
            </a:pPr>
            <a:r>
              <a:rPr lang="de-DE" sz="1100" b="1" dirty="0">
                <a:solidFill>
                  <a:schemeClr val="bg1"/>
                </a:solidFill>
                <a:latin typeface="Calibri" charset="0"/>
              </a:rPr>
              <a:t>5. CONTEXTO NORMATIVO .  .  .  .  .  .  .  .  .  .  .  .  .  .  .  .  .  .  .  .  . 35</a:t>
            </a:r>
          </a:p>
          <a:p>
            <a:pPr>
              <a:lnSpc>
                <a:spcPct val="150000"/>
              </a:lnSpc>
            </a:pPr>
            <a:r>
              <a:rPr lang="es-ES_tradnl" sz="1100" dirty="0">
                <a:solidFill>
                  <a:schemeClr val="bg1"/>
                </a:solidFill>
                <a:latin typeface="Calibri" charset="0"/>
              </a:rPr>
              <a:t>5 . 1 Sistema Dominicano de Seguridad Social . . . . . . . . . . . . . . . . 35</a:t>
            </a:r>
          </a:p>
          <a:p>
            <a:pPr>
              <a:lnSpc>
                <a:spcPct val="150000"/>
              </a:lnSpc>
            </a:pPr>
            <a:r>
              <a:rPr lang="es-ES_tradnl" sz="1100" dirty="0">
                <a:solidFill>
                  <a:schemeClr val="bg1"/>
                </a:solidFill>
                <a:latin typeface="Calibri" charset="0"/>
              </a:rPr>
              <a:t>5 . 2 Sistema Dominicano para la Calidad . . . . . . . . . . . . . . . . . . . . 35</a:t>
            </a:r>
          </a:p>
          <a:p>
            <a:pPr>
              <a:lnSpc>
                <a:spcPct val="150000"/>
              </a:lnSpc>
            </a:pPr>
            <a:r>
              <a:rPr lang="es-ES_tradnl" sz="1100" dirty="0">
                <a:solidFill>
                  <a:schemeClr val="bg1"/>
                </a:solidFill>
                <a:latin typeface="Calibri" charset="0"/>
              </a:rPr>
              <a:t>5 . 3 Contexto normativo en salud materna y neonatal . . . . . . . . .36</a:t>
            </a:r>
          </a:p>
          <a:p>
            <a:pPr>
              <a:lnSpc>
                <a:spcPct val="150000"/>
              </a:lnSpc>
            </a:pPr>
            <a:r>
              <a:rPr lang="es-ES_tradnl" sz="1100" dirty="0">
                <a:solidFill>
                  <a:schemeClr val="bg1"/>
                </a:solidFill>
                <a:latin typeface="Calibri" charset="0"/>
              </a:rPr>
              <a:t>5 . 4 Protocolos que se encuentran normados y serán objeto de evaluación: .  .  ………………………………………………………………………….  37</a:t>
            </a:r>
          </a:p>
          <a:p>
            <a:pPr>
              <a:lnSpc>
                <a:spcPct val="150000"/>
              </a:lnSpc>
            </a:pPr>
            <a:r>
              <a:rPr lang="es-ES_tradnl" sz="1100" b="1" dirty="0">
                <a:solidFill>
                  <a:schemeClr val="bg1"/>
                </a:solidFill>
                <a:latin typeface="Calibri" charset="0"/>
              </a:rPr>
              <a:t>6. ASPECTOS CONCEPTUALES DEL PROCESO DE EVALUACIÓN . . 41</a:t>
            </a:r>
          </a:p>
          <a:p>
            <a:pPr>
              <a:lnSpc>
                <a:spcPct val="150000"/>
              </a:lnSpc>
            </a:pPr>
            <a:r>
              <a:rPr lang="es-ES_tradnl" sz="1100" dirty="0">
                <a:solidFill>
                  <a:schemeClr val="bg1"/>
                </a:solidFill>
                <a:latin typeface="Calibri" charset="0"/>
              </a:rPr>
              <a:t>6 . 1 Conceptualización del proceso .  .  .  .  .  .  .  .  .  .  .  .  .  .  .  .  . 41</a:t>
            </a:r>
          </a:p>
        </p:txBody>
      </p:sp>
      <p:sp>
        <p:nvSpPr>
          <p:cNvPr id="34" name="Rectangle 20"/>
          <p:cNvSpPr/>
          <p:nvPr/>
        </p:nvSpPr>
        <p:spPr>
          <a:xfrm flipV="1">
            <a:off x="527364" y="4541432"/>
            <a:ext cx="2637924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5" name="Title 1"/>
          <p:cNvSpPr txBox="1">
            <a:spLocks/>
          </p:cNvSpPr>
          <p:nvPr/>
        </p:nvSpPr>
        <p:spPr>
          <a:xfrm>
            <a:off x="321878" y="3779510"/>
            <a:ext cx="3150335" cy="749635"/>
          </a:xfrm>
          <a:prstGeom prst="rect">
            <a:avLst/>
          </a:prstGeom>
        </p:spPr>
        <p:txBody>
          <a:bodyPr wrap="none" anchor="ctr"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lang="en-US" sz="2400" kern="0" smtClean="0">
                <a:solidFill>
                  <a:srgbClr val="DD2067"/>
                </a:solidFill>
                <a:latin typeface="+mj-lt"/>
                <a:ea typeface="+mj-ea"/>
                <a:cs typeface="Arial" pitchFamily="-109" charset="0"/>
                <a:sym typeface="Calibri" charset="0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9pPr>
          </a:lstStyle>
          <a:p>
            <a:pPr algn="l"/>
            <a:r>
              <a:rPr lang="en-US" sz="4800" b="1" spc="-30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Contenido</a:t>
            </a:r>
            <a:endParaRPr lang="en-US" sz="4800" b="1" spc="-300" dirty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7" name="Rectangle 19"/>
          <p:cNvSpPr/>
          <p:nvPr/>
        </p:nvSpPr>
        <p:spPr>
          <a:xfrm rot="5400000">
            <a:off x="892690" y="3140097"/>
            <a:ext cx="152363" cy="1095375"/>
          </a:xfrm>
          <a:prstGeom prst="rect">
            <a:avLst/>
          </a:prstGeom>
          <a:pattFill prst="ltUpDiag">
            <a:fgClr>
              <a:schemeClr val="accent1">
                <a:lumMod val="60000"/>
                <a:lumOff val="40000"/>
              </a:schemeClr>
            </a:fgClr>
            <a:bgClr>
              <a:schemeClr val="accent1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>
              <a:solidFill>
                <a:schemeClr val="bg1"/>
              </a:solidFill>
            </a:endParaRPr>
          </a:p>
        </p:txBody>
      </p:sp>
      <p:sp>
        <p:nvSpPr>
          <p:cNvPr id="38" name="Rectangle 42"/>
          <p:cNvSpPr/>
          <p:nvPr/>
        </p:nvSpPr>
        <p:spPr>
          <a:xfrm>
            <a:off x="7974643" y="226462"/>
            <a:ext cx="4180093" cy="56084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ES_tradnl" sz="1000" b="1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7. EVALUACIÓN DE LA ADHERENCIA A LOS PROTOCOLOS DE ATENCIÓN MATERNA Y NEONATAL .  .  .  .  .  .  .  .  .  .  .  .  .  .  .  .  45</a:t>
            </a:r>
          </a:p>
          <a:p>
            <a:pPr>
              <a:lnSpc>
                <a:spcPct val="150000"/>
              </a:lnSpc>
            </a:pPr>
            <a:r>
              <a:rPr lang="es-ES_tradnl" sz="1000" b="1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7 . 1 Evaluación de la adherencia .  .  .  .  .  .  .  .  .  .  .  .  .  .  .  .  .  .45</a:t>
            </a:r>
          </a:p>
          <a:p>
            <a:pPr>
              <a:lnSpc>
                <a:spcPct val="150000"/>
              </a:lnSpc>
            </a:pPr>
            <a:r>
              <a:rPr lang="es-ES_tradnl" sz="1000" b="1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7 . 2 Etapas del proceso .  .  .  .  .  .  .  .  .  .  .  .  .  .  .  .  .  .  .  .  .  .  . 46</a:t>
            </a:r>
          </a:p>
          <a:p>
            <a:pPr>
              <a:lnSpc>
                <a:spcPct val="150000"/>
              </a:lnSpc>
            </a:pPr>
            <a:r>
              <a:rPr lang="es-ES_tradnl" sz="1000" b="1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7 . 3 ¿Qué se va a evaluar? .  .  .  .  .  .  .  .  .  .  .  .  .  .  .  .  .  .  .  .  .  46</a:t>
            </a:r>
          </a:p>
          <a:p>
            <a:pPr>
              <a:lnSpc>
                <a:spcPct val="150000"/>
              </a:lnSpc>
            </a:pPr>
            <a:r>
              <a:rPr lang="es-ES_tradnl" sz="1000" b="1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7 . 4 ¿Cómo se va a evaluar? .  .  .  .  .  .  .  .  .  .  .  .  .  .  .  .  .  .  .  .  47</a:t>
            </a:r>
          </a:p>
          <a:p>
            <a:pPr>
              <a:lnSpc>
                <a:spcPct val="150000"/>
              </a:lnSpc>
            </a:pPr>
            <a:r>
              <a:rPr lang="es-ES_tradnl" sz="1000" b="1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7 . 5 Evaluación interna (autoevaluación) . . . . . . . . . . . . . . . . . . .48</a:t>
            </a:r>
          </a:p>
          <a:p>
            <a:pPr>
              <a:lnSpc>
                <a:spcPct val="150000"/>
              </a:lnSpc>
            </a:pPr>
            <a:r>
              <a:rPr lang="es-ES_tradnl" sz="1000" b="1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7 . 6 Evaluación externa .  .  .  .  .  .  .  .  .  .  .  .  .  .  .  .  .  .  .  .  .  .  .53</a:t>
            </a:r>
          </a:p>
          <a:p>
            <a:pPr>
              <a:lnSpc>
                <a:spcPct val="150000"/>
              </a:lnSpc>
            </a:pPr>
            <a:endParaRPr lang="es-ES_tradnl" sz="1000" b="1" dirty="0">
              <a:solidFill>
                <a:schemeClr val="bg1"/>
              </a:solidFill>
              <a:latin typeface="Calibri" charset="0"/>
              <a:ea typeface="Calibri" charset="0"/>
              <a:cs typeface="Calibri" charset="0"/>
            </a:endParaRPr>
          </a:p>
          <a:p>
            <a:pPr>
              <a:lnSpc>
                <a:spcPct val="150000"/>
              </a:lnSpc>
            </a:pPr>
            <a:r>
              <a:rPr lang="is-IS" sz="1000" b="1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BIBLIOGRAFÍA .  .  .   .  .  .  .  .  .  .  .  .  .  .  .  .  .  .  .  .  .  . .  .  .  .  .  .  59</a:t>
            </a:r>
          </a:p>
          <a:p>
            <a:pPr>
              <a:lnSpc>
                <a:spcPct val="150000"/>
              </a:lnSpc>
            </a:pPr>
            <a:endParaRPr lang="is-IS" sz="1000" b="1" dirty="0">
              <a:solidFill>
                <a:schemeClr val="bg1"/>
              </a:solidFill>
              <a:latin typeface="Calibri" charset="0"/>
              <a:ea typeface="Calibri" charset="0"/>
              <a:cs typeface="Calibri" charset="0"/>
            </a:endParaRPr>
          </a:p>
          <a:p>
            <a:pPr>
              <a:lnSpc>
                <a:spcPct val="150000"/>
              </a:lnSpc>
            </a:pPr>
            <a:r>
              <a:rPr lang="es-ES_tradnl" sz="1000" b="1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ANEXO I</a:t>
            </a:r>
          </a:p>
          <a:p>
            <a:pPr>
              <a:lnSpc>
                <a:spcPct val="150000"/>
              </a:lnSpc>
            </a:pPr>
            <a:r>
              <a:rPr lang="es-ES_tradnl" sz="10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Instructivo para la autoevaluación de la alta gerencia en la política institucional, administrativa y de los aspectos técnico-científicos del talento humano</a:t>
            </a:r>
          </a:p>
          <a:p>
            <a:pPr>
              <a:lnSpc>
                <a:spcPct val="150000"/>
              </a:lnSpc>
            </a:pPr>
            <a:endParaRPr lang="es-ES_tradnl" sz="1000" b="1" dirty="0">
              <a:solidFill>
                <a:schemeClr val="bg1"/>
              </a:solidFill>
              <a:latin typeface="Calibri" charset="0"/>
              <a:ea typeface="Calibri" charset="0"/>
              <a:cs typeface="Calibri" charset="0"/>
            </a:endParaRPr>
          </a:p>
          <a:p>
            <a:pPr>
              <a:lnSpc>
                <a:spcPct val="150000"/>
              </a:lnSpc>
            </a:pPr>
            <a:r>
              <a:rPr lang="es-ES_tradnl" sz="1000" b="1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ANEXO II</a:t>
            </a:r>
          </a:p>
          <a:p>
            <a:pPr>
              <a:lnSpc>
                <a:spcPct val="150000"/>
              </a:lnSpc>
            </a:pPr>
            <a:r>
              <a:rPr lang="es-ES_tradnl" sz="10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Instructivo para la evaluación externa de la alta gerencia en la política institucional, administrativa y de los aspectos técnico-científicos del talento humano . . . . . . . . . . . . . . . ……………………… 69</a:t>
            </a:r>
          </a:p>
          <a:p>
            <a:pPr>
              <a:lnSpc>
                <a:spcPct val="150000"/>
              </a:lnSpc>
            </a:pPr>
            <a:endParaRPr lang="es-ES_tradnl" sz="1000" b="1" dirty="0">
              <a:solidFill>
                <a:schemeClr val="bg1"/>
              </a:solidFill>
              <a:latin typeface="Calibri" charset="0"/>
              <a:ea typeface="Calibri" charset="0"/>
              <a:cs typeface="Calibri" charset="0"/>
            </a:endParaRPr>
          </a:p>
          <a:p>
            <a:pPr>
              <a:lnSpc>
                <a:spcPct val="150000"/>
              </a:lnSpc>
            </a:pPr>
            <a:r>
              <a:rPr lang="es-ES_tradnl" sz="1000" b="1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ANEXO III</a:t>
            </a:r>
          </a:p>
          <a:p>
            <a:pPr>
              <a:lnSpc>
                <a:spcPct val="150000"/>
              </a:lnSpc>
            </a:pPr>
            <a:r>
              <a:rPr lang="es-ES_tradnl" sz="10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Instructivo para el llenado de los instrumentos de evaluación de expedientes clínicos . . . . . . . ………………………………………………. …….81</a:t>
            </a:r>
          </a:p>
        </p:txBody>
      </p:sp>
    </p:spTree>
    <p:extLst>
      <p:ext uri="{BB962C8B-B14F-4D97-AF65-F5344CB8AC3E}">
        <p14:creationId xmlns:p14="http://schemas.microsoft.com/office/powerpoint/2010/main" val="1840559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pPr/>
              <a:t>10</a:t>
            </a:fld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419596" y="4500244"/>
            <a:ext cx="3657600" cy="0"/>
          </a:xfrm>
          <a:prstGeom prst="line">
            <a:avLst/>
          </a:prstGeom>
          <a:ln w="381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/>
          <p:cNvSpPr txBox="1">
            <a:spLocks/>
          </p:cNvSpPr>
          <p:nvPr/>
        </p:nvSpPr>
        <p:spPr>
          <a:xfrm>
            <a:off x="419596" y="2414946"/>
            <a:ext cx="3150335" cy="749635"/>
          </a:xfrm>
          <a:prstGeom prst="rect">
            <a:avLst/>
          </a:prstGeom>
        </p:spPr>
        <p:txBody>
          <a:bodyPr wrap="none" anchor="ctr"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lang="en-US" sz="2400" kern="0" smtClean="0">
                <a:solidFill>
                  <a:srgbClr val="DD2067"/>
                </a:solidFill>
                <a:latin typeface="+mj-lt"/>
                <a:ea typeface="+mj-ea"/>
                <a:cs typeface="Arial" pitchFamily="-109" charset="0"/>
                <a:sym typeface="Calibri" charset="0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9pPr>
          </a:lstStyle>
          <a:p>
            <a:pPr algn="l"/>
            <a:r>
              <a:rPr lang="en-US" sz="4800" b="1" spc="-300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5.4</a:t>
            </a: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419597" y="3309641"/>
            <a:ext cx="3902076" cy="749635"/>
          </a:xfrm>
          <a:prstGeom prst="rect">
            <a:avLst/>
          </a:prstGeom>
        </p:spPr>
        <p:txBody>
          <a:bodyPr wrap="none" anchor="ctr"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lang="en-US" sz="2400" kern="0" smtClean="0">
                <a:solidFill>
                  <a:srgbClr val="DD2067"/>
                </a:solidFill>
                <a:latin typeface="+mj-lt"/>
                <a:ea typeface="+mj-ea"/>
                <a:cs typeface="Arial" pitchFamily="-109" charset="0"/>
                <a:sym typeface="Calibri" charset="0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9pPr>
          </a:lstStyle>
          <a:p>
            <a:pPr algn="l"/>
            <a:r>
              <a:rPr lang="en-US" sz="2800" b="1" spc="-30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Protocolos</a:t>
            </a:r>
            <a:r>
              <a:rPr lang="en-US" sz="2800" b="1" spc="-300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algn="l"/>
            <a:r>
              <a:rPr lang="en-US" sz="2800" b="1" spc="-30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normados</a:t>
            </a:r>
            <a:r>
              <a:rPr lang="en-US" sz="2800" b="1" spc="-300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y </a:t>
            </a:r>
            <a:r>
              <a:rPr lang="en-US" sz="2800" b="1" spc="-30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serán</a:t>
            </a:r>
            <a:r>
              <a:rPr lang="en-US" sz="2800" b="1" spc="-300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algn="l"/>
            <a:r>
              <a:rPr lang="en-US" sz="2800" b="1" spc="-30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objeto</a:t>
            </a:r>
            <a:r>
              <a:rPr lang="en-US" sz="2800" b="1" spc="-300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</a:t>
            </a:r>
            <a:r>
              <a:rPr lang="en-US" sz="2800" b="1" spc="-30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evaluación</a:t>
            </a:r>
            <a:endParaRPr lang="en-US" sz="2800" b="1" spc="-300" dirty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Rectangle 19"/>
          <p:cNvSpPr/>
          <p:nvPr/>
        </p:nvSpPr>
        <p:spPr>
          <a:xfrm rot="5400000">
            <a:off x="1124651" y="1814822"/>
            <a:ext cx="152363" cy="1095375"/>
          </a:xfrm>
          <a:prstGeom prst="rect">
            <a:avLst/>
          </a:prstGeom>
          <a:pattFill prst="ltUpDiag">
            <a:fgClr>
              <a:schemeClr val="accent1">
                <a:lumMod val="60000"/>
                <a:lumOff val="40000"/>
              </a:schemeClr>
            </a:fgClr>
            <a:bgClr>
              <a:schemeClr val="accent1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>
              <a:solidFill>
                <a:schemeClr val="bg1"/>
              </a:solidFill>
            </a:endParaRP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>
          <a:xfrm>
            <a:off x="4529425" y="696691"/>
            <a:ext cx="7258875" cy="422164"/>
          </a:xfrm>
          <a:prstGeom prst="rect">
            <a:avLst/>
          </a:prstGeom>
          <a:solidFill>
            <a:srgbClr val="00B050"/>
          </a:solidFill>
        </p:spPr>
        <p:txBody>
          <a:bodyPr>
            <a:no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DO" sz="1800" b="1">
                <a:latin typeface="Calibri" charset="0"/>
                <a:ea typeface="Calibri" charset="0"/>
                <a:cs typeface="Calibri" charset="0"/>
              </a:rPr>
              <a:t>OBSTETRICIA Y GINECOLOGÍA</a:t>
            </a:r>
            <a:endParaRPr lang="es-DO" sz="1800" b="1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>
          <a:xfrm>
            <a:off x="4555222" y="1282208"/>
            <a:ext cx="7326593" cy="33702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ts val="2400"/>
              </a:lnSpc>
              <a:spcAft>
                <a:spcPts val="0"/>
              </a:spcAft>
            </a:pPr>
            <a:r>
              <a:rPr lang="es-DO" sz="2000" b="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Prevención y Manejo de la Hemorragia Posparto Primaria (HPPP).</a:t>
            </a:r>
          </a:p>
          <a:p>
            <a:pPr fontAlgn="auto">
              <a:lnSpc>
                <a:spcPts val="2400"/>
              </a:lnSpc>
              <a:spcAft>
                <a:spcPts val="0"/>
              </a:spcAft>
            </a:pPr>
            <a:r>
              <a:rPr lang="es-DO" sz="2000" b="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Atención del Embarazo Ectópico</a:t>
            </a:r>
          </a:p>
          <a:p>
            <a:pPr fontAlgn="auto">
              <a:lnSpc>
                <a:spcPts val="2400"/>
              </a:lnSpc>
              <a:spcAft>
                <a:spcPts val="0"/>
              </a:spcAft>
            </a:pPr>
            <a:r>
              <a:rPr lang="es-DO" sz="2000" b="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Atención de Manejo del Aborto Espontáneo.</a:t>
            </a:r>
          </a:p>
          <a:p>
            <a:pPr fontAlgn="auto">
              <a:lnSpc>
                <a:spcPts val="2400"/>
              </a:lnSpc>
              <a:spcAft>
                <a:spcPts val="0"/>
              </a:spcAft>
            </a:pPr>
            <a:r>
              <a:rPr lang="es-DO" sz="2000" b="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Atención de Diagnóstico y Manejo del Desprendimiento Prematuro de Placenta.</a:t>
            </a:r>
          </a:p>
          <a:p>
            <a:pPr fontAlgn="auto">
              <a:lnSpc>
                <a:spcPts val="2400"/>
              </a:lnSpc>
              <a:spcAft>
                <a:spcPts val="0"/>
              </a:spcAft>
            </a:pPr>
            <a:r>
              <a:rPr lang="es-DO" sz="2000" b="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Atención para la Prevención y Tratamiento de la Hipertensión del Embarazo.</a:t>
            </a:r>
          </a:p>
          <a:p>
            <a:pPr fontAlgn="auto">
              <a:lnSpc>
                <a:spcPts val="2400"/>
              </a:lnSpc>
              <a:spcAft>
                <a:spcPts val="0"/>
              </a:spcAft>
            </a:pPr>
            <a:r>
              <a:rPr lang="es-DO" sz="2000" b="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Atención Prenatal</a:t>
            </a:r>
          </a:p>
          <a:p>
            <a:pPr fontAlgn="auto">
              <a:lnSpc>
                <a:spcPts val="2400"/>
              </a:lnSpc>
              <a:spcAft>
                <a:spcPts val="0"/>
              </a:spcAft>
            </a:pPr>
            <a:r>
              <a:rPr lang="es-DO" sz="2000" b="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Atención Durante el Parto Normal</a:t>
            </a:r>
            <a:endParaRPr lang="es-DO" altLang="es-DO" sz="2000" b="0" dirty="0">
              <a:solidFill>
                <a:schemeClr val="bg1"/>
              </a:solidFill>
              <a:latin typeface="Calibri" charset="0"/>
              <a:ea typeface="Calibri" charset="0"/>
              <a:cs typeface="Calibri" charset="0"/>
            </a:endParaRPr>
          </a:p>
          <a:p>
            <a:pPr fontAlgn="auto">
              <a:spcAft>
                <a:spcPts val="0"/>
              </a:spcAft>
            </a:pPr>
            <a:endParaRPr lang="es-DO" altLang="es-DO" sz="1800" b="0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>
          <a:xfrm>
            <a:off x="4529426" y="4777740"/>
            <a:ext cx="7258874" cy="406400"/>
          </a:xfrm>
          <a:prstGeom prst="rect">
            <a:avLst/>
          </a:prstGeom>
          <a:solidFill>
            <a:srgbClr val="00B050"/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s-DO" sz="18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PEDIATRÍA</a:t>
            </a:r>
            <a:endParaRPr lang="es-DO" sz="1800" b="1" dirty="0">
              <a:solidFill>
                <a:schemeClr val="bg1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9" name="Rectangle 3"/>
          <p:cNvSpPr txBox="1">
            <a:spLocks noChangeArrowheads="1"/>
          </p:cNvSpPr>
          <p:nvPr/>
        </p:nvSpPr>
        <p:spPr>
          <a:xfrm>
            <a:off x="4499516" y="5313030"/>
            <a:ext cx="7326593" cy="9252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ts val="2400"/>
              </a:lnSpc>
              <a:spcAft>
                <a:spcPts val="0"/>
              </a:spcAft>
            </a:pPr>
            <a:r>
              <a:rPr lang="es-DO" sz="2000" b="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Atención al recién nacido con síndrome de dificultad respiratoria</a:t>
            </a:r>
          </a:p>
          <a:p>
            <a:pPr fontAlgn="auto">
              <a:lnSpc>
                <a:spcPts val="2400"/>
              </a:lnSpc>
              <a:spcAft>
                <a:spcPts val="0"/>
              </a:spcAft>
            </a:pPr>
            <a:r>
              <a:rPr lang="es-DO" sz="2000" b="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Atención para el tratamiento de la sepsis neonatal.</a:t>
            </a:r>
            <a:endParaRPr lang="es-DO" altLang="es-DO" sz="2000" b="0" dirty="0">
              <a:solidFill>
                <a:schemeClr val="bg1"/>
              </a:solidFill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798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46633" y="1902855"/>
            <a:ext cx="3556755" cy="3368519"/>
          </a:xfrm>
          <a:prstGeom prst="rect">
            <a:avLst/>
          </a:prstGeom>
          <a:solidFill>
            <a:srgbClr val="1F28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pPr/>
              <a:t>11</a:t>
            </a:fld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687177" y="2150363"/>
            <a:ext cx="3475667" cy="2403348"/>
            <a:chOff x="675420" y="2946452"/>
            <a:chExt cx="3475666" cy="2403348"/>
          </a:xfrm>
          <a:noFill/>
        </p:grpSpPr>
        <p:sp>
          <p:nvSpPr>
            <p:cNvPr id="9" name="Rectangle 8"/>
            <p:cNvSpPr/>
            <p:nvPr/>
          </p:nvSpPr>
          <p:spPr>
            <a:xfrm>
              <a:off x="675420" y="2946452"/>
              <a:ext cx="3475666" cy="716835"/>
            </a:xfrm>
            <a:prstGeom prst="rect">
              <a:avLst/>
            </a:prstGeom>
            <a:grpFill/>
          </p:spPr>
          <p:txBody>
            <a:bodyPr vert="horz" wrap="square" lIns="91440" tIns="45720" rIns="91440" bIns="45720" rtlCol="0" anchor="ctr">
              <a:noAutofit/>
            </a:bodyPr>
            <a:lstStyle/>
            <a:p>
              <a:pPr>
                <a:lnSpc>
                  <a:spcPct val="90000"/>
                </a:lnSpc>
                <a:spcBef>
                  <a:spcPct val="0"/>
                </a:spcBef>
              </a:pPr>
              <a:r>
                <a:rPr lang="en-US" sz="4000" b="1" spc="-151" noProof="1">
                  <a:solidFill>
                    <a:schemeClr val="bg1"/>
                  </a:solidFill>
                  <a:latin typeface="Arial" panose="020B0604020202020204" pitchFamily="34" charset="0"/>
                  <a:ea typeface="Roboto Light" panose="02000000000000000000" pitchFamily="2" charset="0"/>
                  <a:cs typeface="Open Sans Light" panose="020B0306030504020204" pitchFamily="34" charset="0"/>
                </a:rPr>
                <a:t>7.1</a:t>
              </a:r>
            </a:p>
          </p:txBody>
        </p:sp>
        <p:sp>
          <p:nvSpPr>
            <p:cNvPr id="6" name="Title 11"/>
            <p:cNvSpPr txBox="1">
              <a:spLocks/>
            </p:cNvSpPr>
            <p:nvPr/>
          </p:nvSpPr>
          <p:spPr>
            <a:xfrm>
              <a:off x="675420" y="3740153"/>
              <a:ext cx="3475666" cy="1609647"/>
            </a:xfrm>
            <a:prstGeom prst="rect">
              <a:avLst/>
            </a:prstGeom>
            <a:grpFill/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3200" b="1" dirty="0" err="1">
                  <a:solidFill>
                    <a:schemeClr val="bg1"/>
                  </a:solidFill>
                  <a:latin typeface="Arial Hebrew Scholar" charset="-79"/>
                  <a:ea typeface="Arial Hebrew Scholar" charset="-79"/>
                  <a:cs typeface="Arial Hebrew Scholar" charset="-79"/>
                </a:rPr>
                <a:t>Evaluación</a:t>
              </a:r>
              <a:r>
                <a:rPr lang="en-US" sz="3200" b="1" dirty="0">
                  <a:solidFill>
                    <a:schemeClr val="bg1"/>
                  </a:solidFill>
                  <a:latin typeface="Arial Hebrew Scholar" charset="-79"/>
                  <a:ea typeface="Arial Hebrew Scholar" charset="-79"/>
                  <a:cs typeface="Arial Hebrew Scholar" charset="-79"/>
                </a:rPr>
                <a:t> de la </a:t>
              </a:r>
              <a:r>
                <a:rPr lang="en-US" sz="3200" b="1" dirty="0" err="1">
                  <a:solidFill>
                    <a:schemeClr val="bg1"/>
                  </a:solidFill>
                  <a:latin typeface="Arial Hebrew Scholar" charset="-79"/>
                  <a:ea typeface="Arial Hebrew Scholar" charset="-79"/>
                  <a:cs typeface="Arial Hebrew Scholar" charset="-79"/>
                </a:rPr>
                <a:t>adherencia</a:t>
              </a:r>
              <a:endParaRPr lang="en-US" sz="3200" b="1" dirty="0">
                <a:solidFill>
                  <a:schemeClr val="bg1"/>
                </a:solidFill>
                <a:latin typeface="Arial Hebrew Scholar" charset="-79"/>
                <a:ea typeface="Arial Hebrew Scholar" charset="-79"/>
                <a:cs typeface="Arial Hebrew Scholar" charset="-79"/>
              </a:endParaRPr>
            </a:p>
            <a:p>
              <a:endParaRPr lang="en-US" sz="2400" b="1" dirty="0">
                <a:solidFill>
                  <a:schemeClr val="bg1"/>
                </a:solidFill>
                <a:latin typeface="Arial Hebrew Scholar" charset="-79"/>
                <a:ea typeface="Arial Hebrew Scholar" charset="-79"/>
                <a:cs typeface="Arial Hebrew Scholar" charset="-79"/>
              </a:endParaRPr>
            </a:p>
            <a:p>
              <a:r>
                <a:rPr lang="en-US" sz="2400" b="1" dirty="0" err="1">
                  <a:solidFill>
                    <a:schemeClr val="bg1"/>
                  </a:solidFill>
                  <a:latin typeface="Arial Hebrew Scholar" charset="-79"/>
                  <a:ea typeface="Arial Hebrew Scholar" charset="-79"/>
                  <a:cs typeface="Arial Hebrew Scholar" charset="-79"/>
                </a:rPr>
                <a:t>Cuáles</a:t>
              </a:r>
              <a:r>
                <a:rPr lang="en-US" sz="2400" b="1" dirty="0">
                  <a:solidFill>
                    <a:schemeClr val="bg1"/>
                  </a:solidFill>
                  <a:latin typeface="Arial Hebrew Scholar" charset="-79"/>
                  <a:ea typeface="Arial Hebrew Scholar" charset="-79"/>
                  <a:cs typeface="Arial Hebrew Scholar" charset="-79"/>
                </a:rPr>
                <a:t> son </a:t>
              </a:r>
              <a:r>
                <a:rPr lang="en-US" sz="2400" b="1" dirty="0" err="1">
                  <a:solidFill>
                    <a:schemeClr val="bg1"/>
                  </a:solidFill>
                  <a:latin typeface="Arial Hebrew Scholar" charset="-79"/>
                  <a:ea typeface="Arial Hebrew Scholar" charset="-79"/>
                  <a:cs typeface="Arial Hebrew Scholar" charset="-79"/>
                </a:rPr>
                <a:t>sus</a:t>
              </a:r>
              <a:r>
                <a:rPr lang="en-US" sz="2400" b="1" dirty="0">
                  <a:solidFill>
                    <a:schemeClr val="bg1"/>
                  </a:solidFill>
                  <a:latin typeface="Arial Hebrew Scholar" charset="-79"/>
                  <a:ea typeface="Arial Hebrew Scholar" charset="-79"/>
                  <a:cs typeface="Arial Hebrew Scholar" charset="-79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Arial Hebrew Scholar" charset="-79"/>
                  <a:ea typeface="Arial Hebrew Scholar" charset="-79"/>
                  <a:cs typeface="Arial Hebrew Scholar" charset="-79"/>
                </a:rPr>
                <a:t>objetivos</a:t>
              </a:r>
              <a:r>
                <a:rPr lang="en-US" sz="2400" b="1" dirty="0">
                  <a:solidFill>
                    <a:schemeClr val="bg1"/>
                  </a:solidFill>
                  <a:latin typeface="Arial Hebrew Scholar" charset="-79"/>
                  <a:ea typeface="Arial Hebrew Scholar" charset="-79"/>
                  <a:cs typeface="Arial Hebrew Scholar" charset="-79"/>
                </a:rPr>
                <a:t>?</a:t>
              </a:r>
            </a:p>
            <a:p>
              <a:endParaRPr lang="en-US" sz="2000" b="1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sp>
        <p:nvSpPr>
          <p:cNvPr id="23" name="Oval 22"/>
          <p:cNvSpPr/>
          <p:nvPr/>
        </p:nvSpPr>
        <p:spPr>
          <a:xfrm>
            <a:off x="5127184" y="2234978"/>
            <a:ext cx="956171" cy="95617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" name="Text Placeholder 2"/>
          <p:cNvSpPr txBox="1">
            <a:spLocks/>
          </p:cNvSpPr>
          <p:nvPr/>
        </p:nvSpPr>
        <p:spPr>
          <a:xfrm>
            <a:off x="4529529" y="3262858"/>
            <a:ext cx="3365066" cy="24690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50000"/>
                    <a:lumOff val="50000"/>
                  </a:schemeClr>
                </a:solidFill>
                <a:latin typeface="Source Sans Pro Light" panose="020B0403030403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Source Sans Pro Light" panose="020B0403030403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Source Sans Pro Light" panose="020B0403030403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Source Sans Pro Light" panose="020B0403030403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Source Sans Pro Light" panose="020B0403030403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s-ES_tradnl" sz="1800" dirty="0">
                <a:solidFill>
                  <a:schemeClr val="bg1"/>
                </a:solidFill>
                <a:latin typeface="+mj-lt"/>
              </a:rPr>
              <a:t>Analizar las condiciones organizacionales, institucionales y de prestación de servicios, así como los procesos y procedimientos desarrollados para la adopción e implementación de los protocolos de atención materna y neonatal en los hospitales del país.</a:t>
            </a:r>
          </a:p>
        </p:txBody>
      </p:sp>
      <p:sp>
        <p:nvSpPr>
          <p:cNvPr id="44" name="Oval 43"/>
          <p:cNvSpPr/>
          <p:nvPr/>
        </p:nvSpPr>
        <p:spPr>
          <a:xfrm>
            <a:off x="10154067" y="2271264"/>
            <a:ext cx="956171" cy="95617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10416003" y="2541202"/>
            <a:ext cx="457200" cy="457200"/>
            <a:chOff x="4563268" y="2753915"/>
            <a:chExt cx="457200" cy="457200"/>
          </a:xfrm>
          <a:solidFill>
            <a:schemeClr val="bg1"/>
          </a:solidFill>
        </p:grpSpPr>
        <p:sp>
          <p:nvSpPr>
            <p:cNvPr id="28" name="Freeform 124"/>
            <p:cNvSpPr>
              <a:spLocks noEditPoints="1"/>
            </p:cNvSpPr>
            <p:nvPr/>
          </p:nvSpPr>
          <p:spPr bwMode="auto">
            <a:xfrm>
              <a:off x="4563268" y="2753915"/>
              <a:ext cx="457200" cy="457200"/>
            </a:xfrm>
            <a:custGeom>
              <a:avLst/>
              <a:gdLst>
                <a:gd name="T0" fmla="*/ 924 w 1152"/>
                <a:gd name="T1" fmla="*/ 677 h 1152"/>
                <a:gd name="T2" fmla="*/ 896 w 1152"/>
                <a:gd name="T3" fmla="*/ 742 h 1152"/>
                <a:gd name="T4" fmla="*/ 905 w 1152"/>
                <a:gd name="T5" fmla="*/ 804 h 1152"/>
                <a:gd name="T6" fmla="*/ 765 w 1152"/>
                <a:gd name="T7" fmla="*/ 893 h 1152"/>
                <a:gd name="T8" fmla="*/ 704 w 1152"/>
                <a:gd name="T9" fmla="*/ 912 h 1152"/>
                <a:gd name="T10" fmla="*/ 653 w 1152"/>
                <a:gd name="T11" fmla="*/ 952 h 1152"/>
                <a:gd name="T12" fmla="*/ 499 w 1152"/>
                <a:gd name="T13" fmla="*/ 952 h 1152"/>
                <a:gd name="T14" fmla="*/ 448 w 1152"/>
                <a:gd name="T15" fmla="*/ 912 h 1152"/>
                <a:gd name="T16" fmla="*/ 388 w 1152"/>
                <a:gd name="T17" fmla="*/ 893 h 1152"/>
                <a:gd name="T18" fmla="*/ 247 w 1152"/>
                <a:gd name="T19" fmla="*/ 804 h 1152"/>
                <a:gd name="T20" fmla="*/ 256 w 1152"/>
                <a:gd name="T21" fmla="*/ 742 h 1152"/>
                <a:gd name="T22" fmla="*/ 228 w 1152"/>
                <a:gd name="T23" fmla="*/ 677 h 1152"/>
                <a:gd name="T24" fmla="*/ 72 w 1152"/>
                <a:gd name="T25" fmla="*/ 625 h 1152"/>
                <a:gd name="T26" fmla="*/ 222 w 1152"/>
                <a:gd name="T27" fmla="*/ 482 h 1152"/>
                <a:gd name="T28" fmla="*/ 253 w 1152"/>
                <a:gd name="T29" fmla="*/ 420 h 1152"/>
                <a:gd name="T30" fmla="*/ 253 w 1152"/>
                <a:gd name="T31" fmla="*/ 356 h 1152"/>
                <a:gd name="T32" fmla="*/ 378 w 1152"/>
                <a:gd name="T33" fmla="*/ 259 h 1152"/>
                <a:gd name="T34" fmla="*/ 438 w 1152"/>
                <a:gd name="T35" fmla="*/ 244 h 1152"/>
                <a:gd name="T36" fmla="*/ 495 w 1152"/>
                <a:gd name="T37" fmla="*/ 208 h 1152"/>
                <a:gd name="T38" fmla="*/ 649 w 1152"/>
                <a:gd name="T39" fmla="*/ 192 h 1152"/>
                <a:gd name="T40" fmla="*/ 694 w 1152"/>
                <a:gd name="T41" fmla="*/ 236 h 1152"/>
                <a:gd name="T42" fmla="*/ 756 w 1152"/>
                <a:gd name="T43" fmla="*/ 259 h 1152"/>
                <a:gd name="T44" fmla="*/ 967 w 1152"/>
                <a:gd name="T45" fmla="*/ 255 h 1152"/>
                <a:gd name="T46" fmla="*/ 894 w 1152"/>
                <a:gd name="T47" fmla="*/ 401 h 1152"/>
                <a:gd name="T48" fmla="*/ 919 w 1152"/>
                <a:gd name="T49" fmla="*/ 466 h 1152"/>
                <a:gd name="T50" fmla="*/ 970 w 1152"/>
                <a:gd name="T51" fmla="*/ 505 h 1152"/>
                <a:gd name="T52" fmla="*/ 975 w 1152"/>
                <a:gd name="T53" fmla="*/ 411 h 1152"/>
                <a:gd name="T54" fmla="*/ 1037 w 1152"/>
                <a:gd name="T55" fmla="*/ 272 h 1152"/>
                <a:gd name="T56" fmla="*/ 1023 w 1152"/>
                <a:gd name="T57" fmla="*/ 208 h 1152"/>
                <a:gd name="T58" fmla="*/ 918 w 1152"/>
                <a:gd name="T59" fmla="*/ 116 h 1152"/>
                <a:gd name="T60" fmla="*/ 857 w 1152"/>
                <a:gd name="T61" fmla="*/ 125 h 1152"/>
                <a:gd name="T62" fmla="*/ 694 w 1152"/>
                <a:gd name="T63" fmla="*/ 51 h 1152"/>
                <a:gd name="T64" fmla="*/ 649 w 1152"/>
                <a:gd name="T65" fmla="*/ 4 h 1152"/>
                <a:gd name="T66" fmla="*/ 514 w 1152"/>
                <a:gd name="T67" fmla="*/ 1 h 1152"/>
                <a:gd name="T68" fmla="*/ 462 w 1152"/>
                <a:gd name="T69" fmla="*/ 40 h 1152"/>
                <a:gd name="T70" fmla="*/ 400 w 1152"/>
                <a:gd name="T71" fmla="*/ 182 h 1152"/>
                <a:gd name="T72" fmla="*/ 247 w 1152"/>
                <a:gd name="T73" fmla="*/ 113 h 1152"/>
                <a:gd name="T74" fmla="*/ 203 w 1152"/>
                <a:gd name="T75" fmla="*/ 134 h 1152"/>
                <a:gd name="T76" fmla="*/ 113 w 1152"/>
                <a:gd name="T77" fmla="*/ 247 h 1152"/>
                <a:gd name="T78" fmla="*/ 188 w 1152"/>
                <a:gd name="T79" fmla="*/ 387 h 1152"/>
                <a:gd name="T80" fmla="*/ 45 w 1152"/>
                <a:gd name="T81" fmla="*/ 460 h 1152"/>
                <a:gd name="T82" fmla="*/ 2 w 1152"/>
                <a:gd name="T83" fmla="*/ 508 h 1152"/>
                <a:gd name="T84" fmla="*/ 2 w 1152"/>
                <a:gd name="T85" fmla="*/ 643 h 1152"/>
                <a:gd name="T86" fmla="*/ 45 w 1152"/>
                <a:gd name="T87" fmla="*/ 692 h 1152"/>
                <a:gd name="T88" fmla="*/ 188 w 1152"/>
                <a:gd name="T89" fmla="*/ 764 h 1152"/>
                <a:gd name="T90" fmla="*/ 113 w 1152"/>
                <a:gd name="T91" fmla="*/ 905 h 1152"/>
                <a:gd name="T92" fmla="*/ 203 w 1152"/>
                <a:gd name="T93" fmla="*/ 1018 h 1152"/>
                <a:gd name="T94" fmla="*/ 247 w 1152"/>
                <a:gd name="T95" fmla="*/ 1039 h 1152"/>
                <a:gd name="T96" fmla="*/ 400 w 1152"/>
                <a:gd name="T97" fmla="*/ 969 h 1152"/>
                <a:gd name="T98" fmla="*/ 462 w 1152"/>
                <a:gd name="T99" fmla="*/ 1112 h 1152"/>
                <a:gd name="T100" fmla="*/ 514 w 1152"/>
                <a:gd name="T101" fmla="*/ 1151 h 1152"/>
                <a:gd name="T102" fmla="*/ 649 w 1152"/>
                <a:gd name="T103" fmla="*/ 1148 h 1152"/>
                <a:gd name="T104" fmla="*/ 694 w 1152"/>
                <a:gd name="T105" fmla="*/ 1100 h 1152"/>
                <a:gd name="T106" fmla="*/ 857 w 1152"/>
                <a:gd name="T107" fmla="*/ 1027 h 1152"/>
                <a:gd name="T108" fmla="*/ 918 w 1152"/>
                <a:gd name="T109" fmla="*/ 1036 h 1152"/>
                <a:gd name="T110" fmla="*/ 1023 w 1152"/>
                <a:gd name="T111" fmla="*/ 944 h 1152"/>
                <a:gd name="T112" fmla="*/ 1037 w 1152"/>
                <a:gd name="T113" fmla="*/ 881 h 1152"/>
                <a:gd name="T114" fmla="*/ 975 w 1152"/>
                <a:gd name="T115" fmla="*/ 742 h 1152"/>
                <a:gd name="T116" fmla="*/ 1118 w 1152"/>
                <a:gd name="T117" fmla="*/ 687 h 1152"/>
                <a:gd name="T118" fmla="*/ 1151 w 1152"/>
                <a:gd name="T119" fmla="*/ 631 h 1152"/>
                <a:gd name="T120" fmla="*/ 1143 w 1152"/>
                <a:gd name="T121" fmla="*/ 491 h 1152"/>
                <a:gd name="T122" fmla="*/ 1094 w 1152"/>
                <a:gd name="T123" fmla="*/ 456 h 1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52" h="1152">
                  <a:moveTo>
                    <a:pt x="970" y="647"/>
                  </a:moveTo>
                  <a:lnTo>
                    <a:pt x="960" y="650"/>
                  </a:lnTo>
                  <a:lnTo>
                    <a:pt x="951" y="653"/>
                  </a:lnTo>
                  <a:lnTo>
                    <a:pt x="944" y="657"/>
                  </a:lnTo>
                  <a:lnTo>
                    <a:pt x="936" y="664"/>
                  </a:lnTo>
                  <a:lnTo>
                    <a:pt x="930" y="670"/>
                  </a:lnTo>
                  <a:lnTo>
                    <a:pt x="924" y="677"/>
                  </a:lnTo>
                  <a:lnTo>
                    <a:pt x="919" y="685"/>
                  </a:lnTo>
                  <a:lnTo>
                    <a:pt x="916" y="694"/>
                  </a:lnTo>
                  <a:lnTo>
                    <a:pt x="913" y="704"/>
                  </a:lnTo>
                  <a:lnTo>
                    <a:pt x="908" y="714"/>
                  </a:lnTo>
                  <a:lnTo>
                    <a:pt x="904" y="723"/>
                  </a:lnTo>
                  <a:lnTo>
                    <a:pt x="900" y="733"/>
                  </a:lnTo>
                  <a:lnTo>
                    <a:pt x="896" y="742"/>
                  </a:lnTo>
                  <a:lnTo>
                    <a:pt x="894" y="750"/>
                  </a:lnTo>
                  <a:lnTo>
                    <a:pt x="893" y="760"/>
                  </a:lnTo>
                  <a:lnTo>
                    <a:pt x="893" y="769"/>
                  </a:lnTo>
                  <a:lnTo>
                    <a:pt x="894" y="778"/>
                  </a:lnTo>
                  <a:lnTo>
                    <a:pt x="896" y="787"/>
                  </a:lnTo>
                  <a:lnTo>
                    <a:pt x="900" y="796"/>
                  </a:lnTo>
                  <a:lnTo>
                    <a:pt x="905" y="804"/>
                  </a:lnTo>
                  <a:lnTo>
                    <a:pt x="967" y="898"/>
                  </a:lnTo>
                  <a:lnTo>
                    <a:pt x="897" y="967"/>
                  </a:lnTo>
                  <a:lnTo>
                    <a:pt x="805" y="905"/>
                  </a:lnTo>
                  <a:lnTo>
                    <a:pt x="795" y="899"/>
                  </a:lnTo>
                  <a:lnTo>
                    <a:pt x="785" y="895"/>
                  </a:lnTo>
                  <a:lnTo>
                    <a:pt x="774" y="893"/>
                  </a:lnTo>
                  <a:lnTo>
                    <a:pt x="765" y="893"/>
                  </a:lnTo>
                  <a:lnTo>
                    <a:pt x="756" y="893"/>
                  </a:lnTo>
                  <a:lnTo>
                    <a:pt x="748" y="894"/>
                  </a:lnTo>
                  <a:lnTo>
                    <a:pt x="741" y="896"/>
                  </a:lnTo>
                  <a:lnTo>
                    <a:pt x="733" y="899"/>
                  </a:lnTo>
                  <a:lnTo>
                    <a:pt x="724" y="904"/>
                  </a:lnTo>
                  <a:lnTo>
                    <a:pt x="714" y="908"/>
                  </a:lnTo>
                  <a:lnTo>
                    <a:pt x="704" y="912"/>
                  </a:lnTo>
                  <a:lnTo>
                    <a:pt x="694" y="915"/>
                  </a:lnTo>
                  <a:lnTo>
                    <a:pt x="686" y="920"/>
                  </a:lnTo>
                  <a:lnTo>
                    <a:pt x="677" y="924"/>
                  </a:lnTo>
                  <a:lnTo>
                    <a:pt x="670" y="930"/>
                  </a:lnTo>
                  <a:lnTo>
                    <a:pt x="663" y="936"/>
                  </a:lnTo>
                  <a:lnTo>
                    <a:pt x="658" y="944"/>
                  </a:lnTo>
                  <a:lnTo>
                    <a:pt x="653" y="952"/>
                  </a:lnTo>
                  <a:lnTo>
                    <a:pt x="650" y="961"/>
                  </a:lnTo>
                  <a:lnTo>
                    <a:pt x="647" y="969"/>
                  </a:lnTo>
                  <a:lnTo>
                    <a:pt x="625" y="1080"/>
                  </a:lnTo>
                  <a:lnTo>
                    <a:pt x="527" y="1080"/>
                  </a:lnTo>
                  <a:lnTo>
                    <a:pt x="505" y="969"/>
                  </a:lnTo>
                  <a:lnTo>
                    <a:pt x="502" y="961"/>
                  </a:lnTo>
                  <a:lnTo>
                    <a:pt x="499" y="952"/>
                  </a:lnTo>
                  <a:lnTo>
                    <a:pt x="495" y="944"/>
                  </a:lnTo>
                  <a:lnTo>
                    <a:pt x="489" y="936"/>
                  </a:lnTo>
                  <a:lnTo>
                    <a:pt x="483" y="930"/>
                  </a:lnTo>
                  <a:lnTo>
                    <a:pt x="475" y="924"/>
                  </a:lnTo>
                  <a:lnTo>
                    <a:pt x="466" y="920"/>
                  </a:lnTo>
                  <a:lnTo>
                    <a:pt x="458" y="915"/>
                  </a:lnTo>
                  <a:lnTo>
                    <a:pt x="448" y="912"/>
                  </a:lnTo>
                  <a:lnTo>
                    <a:pt x="438" y="908"/>
                  </a:lnTo>
                  <a:lnTo>
                    <a:pt x="429" y="904"/>
                  </a:lnTo>
                  <a:lnTo>
                    <a:pt x="419" y="899"/>
                  </a:lnTo>
                  <a:lnTo>
                    <a:pt x="411" y="896"/>
                  </a:lnTo>
                  <a:lnTo>
                    <a:pt x="404" y="894"/>
                  </a:lnTo>
                  <a:lnTo>
                    <a:pt x="396" y="893"/>
                  </a:lnTo>
                  <a:lnTo>
                    <a:pt x="388" y="893"/>
                  </a:lnTo>
                  <a:lnTo>
                    <a:pt x="378" y="893"/>
                  </a:lnTo>
                  <a:lnTo>
                    <a:pt x="367" y="895"/>
                  </a:lnTo>
                  <a:lnTo>
                    <a:pt x="357" y="899"/>
                  </a:lnTo>
                  <a:lnTo>
                    <a:pt x="348" y="905"/>
                  </a:lnTo>
                  <a:lnTo>
                    <a:pt x="255" y="967"/>
                  </a:lnTo>
                  <a:lnTo>
                    <a:pt x="185" y="898"/>
                  </a:lnTo>
                  <a:lnTo>
                    <a:pt x="247" y="804"/>
                  </a:lnTo>
                  <a:lnTo>
                    <a:pt x="253" y="796"/>
                  </a:lnTo>
                  <a:lnTo>
                    <a:pt x="256" y="787"/>
                  </a:lnTo>
                  <a:lnTo>
                    <a:pt x="258" y="778"/>
                  </a:lnTo>
                  <a:lnTo>
                    <a:pt x="259" y="769"/>
                  </a:lnTo>
                  <a:lnTo>
                    <a:pt x="259" y="760"/>
                  </a:lnTo>
                  <a:lnTo>
                    <a:pt x="258" y="750"/>
                  </a:lnTo>
                  <a:lnTo>
                    <a:pt x="256" y="742"/>
                  </a:lnTo>
                  <a:lnTo>
                    <a:pt x="253" y="733"/>
                  </a:lnTo>
                  <a:lnTo>
                    <a:pt x="248" y="723"/>
                  </a:lnTo>
                  <a:lnTo>
                    <a:pt x="244" y="714"/>
                  </a:lnTo>
                  <a:lnTo>
                    <a:pt x="240" y="704"/>
                  </a:lnTo>
                  <a:lnTo>
                    <a:pt x="236" y="694"/>
                  </a:lnTo>
                  <a:lnTo>
                    <a:pt x="232" y="685"/>
                  </a:lnTo>
                  <a:lnTo>
                    <a:pt x="228" y="677"/>
                  </a:lnTo>
                  <a:lnTo>
                    <a:pt x="222" y="670"/>
                  </a:lnTo>
                  <a:lnTo>
                    <a:pt x="216" y="664"/>
                  </a:lnTo>
                  <a:lnTo>
                    <a:pt x="208" y="657"/>
                  </a:lnTo>
                  <a:lnTo>
                    <a:pt x="200" y="653"/>
                  </a:lnTo>
                  <a:lnTo>
                    <a:pt x="191" y="650"/>
                  </a:lnTo>
                  <a:lnTo>
                    <a:pt x="182" y="647"/>
                  </a:lnTo>
                  <a:lnTo>
                    <a:pt x="72" y="625"/>
                  </a:lnTo>
                  <a:lnTo>
                    <a:pt x="72" y="527"/>
                  </a:lnTo>
                  <a:lnTo>
                    <a:pt x="182" y="505"/>
                  </a:lnTo>
                  <a:lnTo>
                    <a:pt x="191" y="503"/>
                  </a:lnTo>
                  <a:lnTo>
                    <a:pt x="200" y="499"/>
                  </a:lnTo>
                  <a:lnTo>
                    <a:pt x="208" y="494"/>
                  </a:lnTo>
                  <a:lnTo>
                    <a:pt x="216" y="489"/>
                  </a:lnTo>
                  <a:lnTo>
                    <a:pt x="222" y="482"/>
                  </a:lnTo>
                  <a:lnTo>
                    <a:pt x="228" y="475"/>
                  </a:lnTo>
                  <a:lnTo>
                    <a:pt x="232" y="466"/>
                  </a:lnTo>
                  <a:lnTo>
                    <a:pt x="236" y="458"/>
                  </a:lnTo>
                  <a:lnTo>
                    <a:pt x="240" y="448"/>
                  </a:lnTo>
                  <a:lnTo>
                    <a:pt x="244" y="438"/>
                  </a:lnTo>
                  <a:lnTo>
                    <a:pt x="248" y="428"/>
                  </a:lnTo>
                  <a:lnTo>
                    <a:pt x="253" y="420"/>
                  </a:lnTo>
                  <a:lnTo>
                    <a:pt x="256" y="410"/>
                  </a:lnTo>
                  <a:lnTo>
                    <a:pt x="258" y="401"/>
                  </a:lnTo>
                  <a:lnTo>
                    <a:pt x="259" y="392"/>
                  </a:lnTo>
                  <a:lnTo>
                    <a:pt x="259" y="383"/>
                  </a:lnTo>
                  <a:lnTo>
                    <a:pt x="258" y="373"/>
                  </a:lnTo>
                  <a:lnTo>
                    <a:pt x="256" y="365"/>
                  </a:lnTo>
                  <a:lnTo>
                    <a:pt x="253" y="356"/>
                  </a:lnTo>
                  <a:lnTo>
                    <a:pt x="247" y="347"/>
                  </a:lnTo>
                  <a:lnTo>
                    <a:pt x="185" y="255"/>
                  </a:lnTo>
                  <a:lnTo>
                    <a:pt x="255" y="185"/>
                  </a:lnTo>
                  <a:lnTo>
                    <a:pt x="348" y="247"/>
                  </a:lnTo>
                  <a:lnTo>
                    <a:pt x="357" y="252"/>
                  </a:lnTo>
                  <a:lnTo>
                    <a:pt x="367" y="257"/>
                  </a:lnTo>
                  <a:lnTo>
                    <a:pt x="378" y="259"/>
                  </a:lnTo>
                  <a:lnTo>
                    <a:pt x="388" y="260"/>
                  </a:lnTo>
                  <a:lnTo>
                    <a:pt x="396" y="259"/>
                  </a:lnTo>
                  <a:lnTo>
                    <a:pt x="404" y="258"/>
                  </a:lnTo>
                  <a:lnTo>
                    <a:pt x="411" y="256"/>
                  </a:lnTo>
                  <a:lnTo>
                    <a:pt x="419" y="252"/>
                  </a:lnTo>
                  <a:lnTo>
                    <a:pt x="429" y="248"/>
                  </a:lnTo>
                  <a:lnTo>
                    <a:pt x="438" y="244"/>
                  </a:lnTo>
                  <a:lnTo>
                    <a:pt x="448" y="239"/>
                  </a:lnTo>
                  <a:lnTo>
                    <a:pt x="458" y="236"/>
                  </a:lnTo>
                  <a:lnTo>
                    <a:pt x="466" y="233"/>
                  </a:lnTo>
                  <a:lnTo>
                    <a:pt x="475" y="228"/>
                  </a:lnTo>
                  <a:lnTo>
                    <a:pt x="482" y="222"/>
                  </a:lnTo>
                  <a:lnTo>
                    <a:pt x="489" y="216"/>
                  </a:lnTo>
                  <a:lnTo>
                    <a:pt x="495" y="208"/>
                  </a:lnTo>
                  <a:lnTo>
                    <a:pt x="499" y="201"/>
                  </a:lnTo>
                  <a:lnTo>
                    <a:pt x="502" y="192"/>
                  </a:lnTo>
                  <a:lnTo>
                    <a:pt x="505" y="182"/>
                  </a:lnTo>
                  <a:lnTo>
                    <a:pt x="527" y="72"/>
                  </a:lnTo>
                  <a:lnTo>
                    <a:pt x="625" y="72"/>
                  </a:lnTo>
                  <a:lnTo>
                    <a:pt x="647" y="182"/>
                  </a:lnTo>
                  <a:lnTo>
                    <a:pt x="649" y="192"/>
                  </a:lnTo>
                  <a:lnTo>
                    <a:pt x="653" y="201"/>
                  </a:lnTo>
                  <a:lnTo>
                    <a:pt x="658" y="208"/>
                  </a:lnTo>
                  <a:lnTo>
                    <a:pt x="663" y="216"/>
                  </a:lnTo>
                  <a:lnTo>
                    <a:pt x="670" y="222"/>
                  </a:lnTo>
                  <a:lnTo>
                    <a:pt x="677" y="228"/>
                  </a:lnTo>
                  <a:lnTo>
                    <a:pt x="686" y="233"/>
                  </a:lnTo>
                  <a:lnTo>
                    <a:pt x="694" y="236"/>
                  </a:lnTo>
                  <a:lnTo>
                    <a:pt x="704" y="239"/>
                  </a:lnTo>
                  <a:lnTo>
                    <a:pt x="714" y="244"/>
                  </a:lnTo>
                  <a:lnTo>
                    <a:pt x="724" y="248"/>
                  </a:lnTo>
                  <a:lnTo>
                    <a:pt x="732" y="252"/>
                  </a:lnTo>
                  <a:lnTo>
                    <a:pt x="741" y="256"/>
                  </a:lnTo>
                  <a:lnTo>
                    <a:pt x="748" y="258"/>
                  </a:lnTo>
                  <a:lnTo>
                    <a:pt x="756" y="259"/>
                  </a:lnTo>
                  <a:lnTo>
                    <a:pt x="765" y="260"/>
                  </a:lnTo>
                  <a:lnTo>
                    <a:pt x="774" y="259"/>
                  </a:lnTo>
                  <a:lnTo>
                    <a:pt x="785" y="257"/>
                  </a:lnTo>
                  <a:lnTo>
                    <a:pt x="795" y="252"/>
                  </a:lnTo>
                  <a:lnTo>
                    <a:pt x="805" y="247"/>
                  </a:lnTo>
                  <a:lnTo>
                    <a:pt x="897" y="185"/>
                  </a:lnTo>
                  <a:lnTo>
                    <a:pt x="967" y="255"/>
                  </a:lnTo>
                  <a:lnTo>
                    <a:pt x="905" y="347"/>
                  </a:lnTo>
                  <a:lnTo>
                    <a:pt x="900" y="356"/>
                  </a:lnTo>
                  <a:lnTo>
                    <a:pt x="896" y="365"/>
                  </a:lnTo>
                  <a:lnTo>
                    <a:pt x="894" y="373"/>
                  </a:lnTo>
                  <a:lnTo>
                    <a:pt x="893" y="383"/>
                  </a:lnTo>
                  <a:lnTo>
                    <a:pt x="893" y="392"/>
                  </a:lnTo>
                  <a:lnTo>
                    <a:pt x="894" y="401"/>
                  </a:lnTo>
                  <a:lnTo>
                    <a:pt x="896" y="410"/>
                  </a:lnTo>
                  <a:lnTo>
                    <a:pt x="900" y="419"/>
                  </a:lnTo>
                  <a:lnTo>
                    <a:pt x="904" y="428"/>
                  </a:lnTo>
                  <a:lnTo>
                    <a:pt x="908" y="438"/>
                  </a:lnTo>
                  <a:lnTo>
                    <a:pt x="913" y="448"/>
                  </a:lnTo>
                  <a:lnTo>
                    <a:pt x="916" y="458"/>
                  </a:lnTo>
                  <a:lnTo>
                    <a:pt x="919" y="466"/>
                  </a:lnTo>
                  <a:lnTo>
                    <a:pt x="924" y="475"/>
                  </a:lnTo>
                  <a:lnTo>
                    <a:pt x="930" y="482"/>
                  </a:lnTo>
                  <a:lnTo>
                    <a:pt x="936" y="489"/>
                  </a:lnTo>
                  <a:lnTo>
                    <a:pt x="944" y="494"/>
                  </a:lnTo>
                  <a:lnTo>
                    <a:pt x="951" y="499"/>
                  </a:lnTo>
                  <a:lnTo>
                    <a:pt x="960" y="503"/>
                  </a:lnTo>
                  <a:lnTo>
                    <a:pt x="970" y="505"/>
                  </a:lnTo>
                  <a:lnTo>
                    <a:pt x="1080" y="527"/>
                  </a:lnTo>
                  <a:lnTo>
                    <a:pt x="1080" y="625"/>
                  </a:lnTo>
                  <a:lnTo>
                    <a:pt x="970" y="647"/>
                  </a:lnTo>
                  <a:close/>
                  <a:moveTo>
                    <a:pt x="1094" y="456"/>
                  </a:moveTo>
                  <a:lnTo>
                    <a:pt x="984" y="434"/>
                  </a:lnTo>
                  <a:lnTo>
                    <a:pt x="979" y="422"/>
                  </a:lnTo>
                  <a:lnTo>
                    <a:pt x="975" y="411"/>
                  </a:lnTo>
                  <a:lnTo>
                    <a:pt x="970" y="399"/>
                  </a:lnTo>
                  <a:lnTo>
                    <a:pt x="964" y="387"/>
                  </a:lnTo>
                  <a:lnTo>
                    <a:pt x="1027" y="294"/>
                  </a:lnTo>
                  <a:lnTo>
                    <a:pt x="1030" y="289"/>
                  </a:lnTo>
                  <a:lnTo>
                    <a:pt x="1033" y="283"/>
                  </a:lnTo>
                  <a:lnTo>
                    <a:pt x="1036" y="277"/>
                  </a:lnTo>
                  <a:lnTo>
                    <a:pt x="1037" y="272"/>
                  </a:lnTo>
                  <a:lnTo>
                    <a:pt x="1039" y="259"/>
                  </a:lnTo>
                  <a:lnTo>
                    <a:pt x="1039" y="247"/>
                  </a:lnTo>
                  <a:lnTo>
                    <a:pt x="1037" y="235"/>
                  </a:lnTo>
                  <a:lnTo>
                    <a:pt x="1032" y="223"/>
                  </a:lnTo>
                  <a:lnTo>
                    <a:pt x="1029" y="218"/>
                  </a:lnTo>
                  <a:lnTo>
                    <a:pt x="1026" y="213"/>
                  </a:lnTo>
                  <a:lnTo>
                    <a:pt x="1023" y="208"/>
                  </a:lnTo>
                  <a:lnTo>
                    <a:pt x="1018" y="204"/>
                  </a:lnTo>
                  <a:lnTo>
                    <a:pt x="948" y="134"/>
                  </a:lnTo>
                  <a:lnTo>
                    <a:pt x="943" y="129"/>
                  </a:lnTo>
                  <a:lnTo>
                    <a:pt x="937" y="125"/>
                  </a:lnTo>
                  <a:lnTo>
                    <a:pt x="931" y="122"/>
                  </a:lnTo>
                  <a:lnTo>
                    <a:pt x="925" y="118"/>
                  </a:lnTo>
                  <a:lnTo>
                    <a:pt x="918" y="116"/>
                  </a:lnTo>
                  <a:lnTo>
                    <a:pt x="911" y="114"/>
                  </a:lnTo>
                  <a:lnTo>
                    <a:pt x="905" y="113"/>
                  </a:lnTo>
                  <a:lnTo>
                    <a:pt x="897" y="113"/>
                  </a:lnTo>
                  <a:lnTo>
                    <a:pt x="888" y="114"/>
                  </a:lnTo>
                  <a:lnTo>
                    <a:pt x="877" y="116"/>
                  </a:lnTo>
                  <a:lnTo>
                    <a:pt x="867" y="120"/>
                  </a:lnTo>
                  <a:lnTo>
                    <a:pt x="857" y="125"/>
                  </a:lnTo>
                  <a:lnTo>
                    <a:pt x="765" y="188"/>
                  </a:lnTo>
                  <a:lnTo>
                    <a:pt x="753" y="182"/>
                  </a:lnTo>
                  <a:lnTo>
                    <a:pt x="741" y="177"/>
                  </a:lnTo>
                  <a:lnTo>
                    <a:pt x="730" y="172"/>
                  </a:lnTo>
                  <a:lnTo>
                    <a:pt x="718" y="168"/>
                  </a:lnTo>
                  <a:lnTo>
                    <a:pt x="695" y="58"/>
                  </a:lnTo>
                  <a:lnTo>
                    <a:pt x="694" y="51"/>
                  </a:lnTo>
                  <a:lnTo>
                    <a:pt x="692" y="46"/>
                  </a:lnTo>
                  <a:lnTo>
                    <a:pt x="689" y="40"/>
                  </a:lnTo>
                  <a:lnTo>
                    <a:pt x="687" y="34"/>
                  </a:lnTo>
                  <a:lnTo>
                    <a:pt x="679" y="24"/>
                  </a:lnTo>
                  <a:lnTo>
                    <a:pt x="671" y="16"/>
                  </a:lnTo>
                  <a:lnTo>
                    <a:pt x="661" y="9"/>
                  </a:lnTo>
                  <a:lnTo>
                    <a:pt x="649" y="4"/>
                  </a:lnTo>
                  <a:lnTo>
                    <a:pt x="644" y="3"/>
                  </a:lnTo>
                  <a:lnTo>
                    <a:pt x="637" y="1"/>
                  </a:lnTo>
                  <a:lnTo>
                    <a:pt x="632" y="1"/>
                  </a:lnTo>
                  <a:lnTo>
                    <a:pt x="625" y="0"/>
                  </a:lnTo>
                  <a:lnTo>
                    <a:pt x="527" y="0"/>
                  </a:lnTo>
                  <a:lnTo>
                    <a:pt x="520" y="1"/>
                  </a:lnTo>
                  <a:lnTo>
                    <a:pt x="514" y="1"/>
                  </a:lnTo>
                  <a:lnTo>
                    <a:pt x="509" y="3"/>
                  </a:lnTo>
                  <a:lnTo>
                    <a:pt x="502" y="4"/>
                  </a:lnTo>
                  <a:lnTo>
                    <a:pt x="491" y="9"/>
                  </a:lnTo>
                  <a:lnTo>
                    <a:pt x="482" y="16"/>
                  </a:lnTo>
                  <a:lnTo>
                    <a:pt x="473" y="24"/>
                  </a:lnTo>
                  <a:lnTo>
                    <a:pt x="465" y="34"/>
                  </a:lnTo>
                  <a:lnTo>
                    <a:pt x="462" y="40"/>
                  </a:lnTo>
                  <a:lnTo>
                    <a:pt x="460" y="46"/>
                  </a:lnTo>
                  <a:lnTo>
                    <a:pt x="458" y="51"/>
                  </a:lnTo>
                  <a:lnTo>
                    <a:pt x="457" y="58"/>
                  </a:lnTo>
                  <a:lnTo>
                    <a:pt x="434" y="168"/>
                  </a:lnTo>
                  <a:lnTo>
                    <a:pt x="422" y="172"/>
                  </a:lnTo>
                  <a:lnTo>
                    <a:pt x="410" y="177"/>
                  </a:lnTo>
                  <a:lnTo>
                    <a:pt x="400" y="182"/>
                  </a:lnTo>
                  <a:lnTo>
                    <a:pt x="388" y="188"/>
                  </a:lnTo>
                  <a:lnTo>
                    <a:pt x="295" y="125"/>
                  </a:lnTo>
                  <a:lnTo>
                    <a:pt x="285" y="120"/>
                  </a:lnTo>
                  <a:lnTo>
                    <a:pt x="275" y="116"/>
                  </a:lnTo>
                  <a:lnTo>
                    <a:pt x="265" y="114"/>
                  </a:lnTo>
                  <a:lnTo>
                    <a:pt x="255" y="113"/>
                  </a:lnTo>
                  <a:lnTo>
                    <a:pt x="247" y="113"/>
                  </a:lnTo>
                  <a:lnTo>
                    <a:pt x="241" y="114"/>
                  </a:lnTo>
                  <a:lnTo>
                    <a:pt x="233" y="116"/>
                  </a:lnTo>
                  <a:lnTo>
                    <a:pt x="227" y="118"/>
                  </a:lnTo>
                  <a:lnTo>
                    <a:pt x="220" y="122"/>
                  </a:lnTo>
                  <a:lnTo>
                    <a:pt x="215" y="125"/>
                  </a:lnTo>
                  <a:lnTo>
                    <a:pt x="208" y="129"/>
                  </a:lnTo>
                  <a:lnTo>
                    <a:pt x="203" y="134"/>
                  </a:lnTo>
                  <a:lnTo>
                    <a:pt x="134" y="204"/>
                  </a:lnTo>
                  <a:lnTo>
                    <a:pt x="130" y="208"/>
                  </a:lnTo>
                  <a:lnTo>
                    <a:pt x="126" y="213"/>
                  </a:lnTo>
                  <a:lnTo>
                    <a:pt x="123" y="218"/>
                  </a:lnTo>
                  <a:lnTo>
                    <a:pt x="120" y="223"/>
                  </a:lnTo>
                  <a:lnTo>
                    <a:pt x="115" y="235"/>
                  </a:lnTo>
                  <a:lnTo>
                    <a:pt x="113" y="247"/>
                  </a:lnTo>
                  <a:lnTo>
                    <a:pt x="113" y="259"/>
                  </a:lnTo>
                  <a:lnTo>
                    <a:pt x="115" y="272"/>
                  </a:lnTo>
                  <a:lnTo>
                    <a:pt x="117" y="277"/>
                  </a:lnTo>
                  <a:lnTo>
                    <a:pt x="119" y="283"/>
                  </a:lnTo>
                  <a:lnTo>
                    <a:pt x="122" y="289"/>
                  </a:lnTo>
                  <a:lnTo>
                    <a:pt x="125" y="294"/>
                  </a:lnTo>
                  <a:lnTo>
                    <a:pt x="188" y="387"/>
                  </a:lnTo>
                  <a:lnTo>
                    <a:pt x="182" y="399"/>
                  </a:lnTo>
                  <a:lnTo>
                    <a:pt x="177" y="411"/>
                  </a:lnTo>
                  <a:lnTo>
                    <a:pt x="173" y="422"/>
                  </a:lnTo>
                  <a:lnTo>
                    <a:pt x="168" y="434"/>
                  </a:lnTo>
                  <a:lnTo>
                    <a:pt x="58" y="456"/>
                  </a:lnTo>
                  <a:lnTo>
                    <a:pt x="52" y="458"/>
                  </a:lnTo>
                  <a:lnTo>
                    <a:pt x="45" y="460"/>
                  </a:lnTo>
                  <a:lnTo>
                    <a:pt x="40" y="463"/>
                  </a:lnTo>
                  <a:lnTo>
                    <a:pt x="34" y="465"/>
                  </a:lnTo>
                  <a:lnTo>
                    <a:pt x="25" y="473"/>
                  </a:lnTo>
                  <a:lnTo>
                    <a:pt x="16" y="481"/>
                  </a:lnTo>
                  <a:lnTo>
                    <a:pt x="10" y="491"/>
                  </a:lnTo>
                  <a:lnTo>
                    <a:pt x="4" y="503"/>
                  </a:lnTo>
                  <a:lnTo>
                    <a:pt x="2" y="508"/>
                  </a:lnTo>
                  <a:lnTo>
                    <a:pt x="1" y="515"/>
                  </a:lnTo>
                  <a:lnTo>
                    <a:pt x="0" y="520"/>
                  </a:lnTo>
                  <a:lnTo>
                    <a:pt x="0" y="527"/>
                  </a:lnTo>
                  <a:lnTo>
                    <a:pt x="0" y="625"/>
                  </a:lnTo>
                  <a:lnTo>
                    <a:pt x="0" y="631"/>
                  </a:lnTo>
                  <a:lnTo>
                    <a:pt x="1" y="638"/>
                  </a:lnTo>
                  <a:lnTo>
                    <a:pt x="2" y="643"/>
                  </a:lnTo>
                  <a:lnTo>
                    <a:pt x="4" y="650"/>
                  </a:lnTo>
                  <a:lnTo>
                    <a:pt x="10" y="661"/>
                  </a:lnTo>
                  <a:lnTo>
                    <a:pt x="16" y="670"/>
                  </a:lnTo>
                  <a:lnTo>
                    <a:pt x="25" y="679"/>
                  </a:lnTo>
                  <a:lnTo>
                    <a:pt x="34" y="687"/>
                  </a:lnTo>
                  <a:lnTo>
                    <a:pt x="40" y="690"/>
                  </a:lnTo>
                  <a:lnTo>
                    <a:pt x="45" y="692"/>
                  </a:lnTo>
                  <a:lnTo>
                    <a:pt x="52" y="694"/>
                  </a:lnTo>
                  <a:lnTo>
                    <a:pt x="58" y="695"/>
                  </a:lnTo>
                  <a:lnTo>
                    <a:pt x="168" y="718"/>
                  </a:lnTo>
                  <a:lnTo>
                    <a:pt x="173" y="730"/>
                  </a:lnTo>
                  <a:lnTo>
                    <a:pt x="177" y="742"/>
                  </a:lnTo>
                  <a:lnTo>
                    <a:pt x="182" y="752"/>
                  </a:lnTo>
                  <a:lnTo>
                    <a:pt x="188" y="764"/>
                  </a:lnTo>
                  <a:lnTo>
                    <a:pt x="125" y="858"/>
                  </a:lnTo>
                  <a:lnTo>
                    <a:pt x="122" y="864"/>
                  </a:lnTo>
                  <a:lnTo>
                    <a:pt x="119" y="869"/>
                  </a:lnTo>
                  <a:lnTo>
                    <a:pt x="117" y="874"/>
                  </a:lnTo>
                  <a:lnTo>
                    <a:pt x="115" y="881"/>
                  </a:lnTo>
                  <a:lnTo>
                    <a:pt x="113" y="893"/>
                  </a:lnTo>
                  <a:lnTo>
                    <a:pt x="113" y="905"/>
                  </a:lnTo>
                  <a:lnTo>
                    <a:pt x="115" y="917"/>
                  </a:lnTo>
                  <a:lnTo>
                    <a:pt x="120" y="928"/>
                  </a:lnTo>
                  <a:lnTo>
                    <a:pt x="123" y="934"/>
                  </a:lnTo>
                  <a:lnTo>
                    <a:pt x="126" y="939"/>
                  </a:lnTo>
                  <a:lnTo>
                    <a:pt x="130" y="944"/>
                  </a:lnTo>
                  <a:lnTo>
                    <a:pt x="134" y="949"/>
                  </a:lnTo>
                  <a:lnTo>
                    <a:pt x="203" y="1018"/>
                  </a:lnTo>
                  <a:lnTo>
                    <a:pt x="208" y="1022"/>
                  </a:lnTo>
                  <a:lnTo>
                    <a:pt x="215" y="1027"/>
                  </a:lnTo>
                  <a:lnTo>
                    <a:pt x="220" y="1031"/>
                  </a:lnTo>
                  <a:lnTo>
                    <a:pt x="227" y="1033"/>
                  </a:lnTo>
                  <a:lnTo>
                    <a:pt x="233" y="1036"/>
                  </a:lnTo>
                  <a:lnTo>
                    <a:pt x="241" y="1038"/>
                  </a:lnTo>
                  <a:lnTo>
                    <a:pt x="247" y="1039"/>
                  </a:lnTo>
                  <a:lnTo>
                    <a:pt x="255" y="1039"/>
                  </a:lnTo>
                  <a:lnTo>
                    <a:pt x="265" y="1039"/>
                  </a:lnTo>
                  <a:lnTo>
                    <a:pt x="275" y="1036"/>
                  </a:lnTo>
                  <a:lnTo>
                    <a:pt x="285" y="1032"/>
                  </a:lnTo>
                  <a:lnTo>
                    <a:pt x="295" y="1027"/>
                  </a:lnTo>
                  <a:lnTo>
                    <a:pt x="388" y="964"/>
                  </a:lnTo>
                  <a:lnTo>
                    <a:pt x="400" y="969"/>
                  </a:lnTo>
                  <a:lnTo>
                    <a:pt x="410" y="975"/>
                  </a:lnTo>
                  <a:lnTo>
                    <a:pt x="422" y="979"/>
                  </a:lnTo>
                  <a:lnTo>
                    <a:pt x="434" y="984"/>
                  </a:lnTo>
                  <a:lnTo>
                    <a:pt x="457" y="1094"/>
                  </a:lnTo>
                  <a:lnTo>
                    <a:pt x="458" y="1100"/>
                  </a:lnTo>
                  <a:lnTo>
                    <a:pt x="460" y="1107"/>
                  </a:lnTo>
                  <a:lnTo>
                    <a:pt x="462" y="1112"/>
                  </a:lnTo>
                  <a:lnTo>
                    <a:pt x="465" y="1117"/>
                  </a:lnTo>
                  <a:lnTo>
                    <a:pt x="473" y="1127"/>
                  </a:lnTo>
                  <a:lnTo>
                    <a:pt x="482" y="1136"/>
                  </a:lnTo>
                  <a:lnTo>
                    <a:pt x="491" y="1142"/>
                  </a:lnTo>
                  <a:lnTo>
                    <a:pt x="502" y="1148"/>
                  </a:lnTo>
                  <a:lnTo>
                    <a:pt x="509" y="1150"/>
                  </a:lnTo>
                  <a:lnTo>
                    <a:pt x="514" y="1151"/>
                  </a:lnTo>
                  <a:lnTo>
                    <a:pt x="520" y="1152"/>
                  </a:lnTo>
                  <a:lnTo>
                    <a:pt x="527" y="1152"/>
                  </a:lnTo>
                  <a:lnTo>
                    <a:pt x="625" y="1152"/>
                  </a:lnTo>
                  <a:lnTo>
                    <a:pt x="632" y="1152"/>
                  </a:lnTo>
                  <a:lnTo>
                    <a:pt x="637" y="1151"/>
                  </a:lnTo>
                  <a:lnTo>
                    <a:pt x="644" y="1150"/>
                  </a:lnTo>
                  <a:lnTo>
                    <a:pt x="649" y="1148"/>
                  </a:lnTo>
                  <a:lnTo>
                    <a:pt x="661" y="1142"/>
                  </a:lnTo>
                  <a:lnTo>
                    <a:pt x="671" y="1136"/>
                  </a:lnTo>
                  <a:lnTo>
                    <a:pt x="679" y="1127"/>
                  </a:lnTo>
                  <a:lnTo>
                    <a:pt x="687" y="1117"/>
                  </a:lnTo>
                  <a:lnTo>
                    <a:pt x="689" y="1112"/>
                  </a:lnTo>
                  <a:lnTo>
                    <a:pt x="692" y="1107"/>
                  </a:lnTo>
                  <a:lnTo>
                    <a:pt x="694" y="1100"/>
                  </a:lnTo>
                  <a:lnTo>
                    <a:pt x="695" y="1094"/>
                  </a:lnTo>
                  <a:lnTo>
                    <a:pt x="718" y="984"/>
                  </a:lnTo>
                  <a:lnTo>
                    <a:pt x="730" y="979"/>
                  </a:lnTo>
                  <a:lnTo>
                    <a:pt x="741" y="975"/>
                  </a:lnTo>
                  <a:lnTo>
                    <a:pt x="753" y="969"/>
                  </a:lnTo>
                  <a:lnTo>
                    <a:pt x="765" y="964"/>
                  </a:lnTo>
                  <a:lnTo>
                    <a:pt x="857" y="1027"/>
                  </a:lnTo>
                  <a:lnTo>
                    <a:pt x="867" y="1032"/>
                  </a:lnTo>
                  <a:lnTo>
                    <a:pt x="877" y="1036"/>
                  </a:lnTo>
                  <a:lnTo>
                    <a:pt x="888" y="1039"/>
                  </a:lnTo>
                  <a:lnTo>
                    <a:pt x="897" y="1039"/>
                  </a:lnTo>
                  <a:lnTo>
                    <a:pt x="905" y="1039"/>
                  </a:lnTo>
                  <a:lnTo>
                    <a:pt x="911" y="1038"/>
                  </a:lnTo>
                  <a:lnTo>
                    <a:pt x="918" y="1036"/>
                  </a:lnTo>
                  <a:lnTo>
                    <a:pt x="925" y="1033"/>
                  </a:lnTo>
                  <a:lnTo>
                    <a:pt x="931" y="1031"/>
                  </a:lnTo>
                  <a:lnTo>
                    <a:pt x="937" y="1027"/>
                  </a:lnTo>
                  <a:lnTo>
                    <a:pt x="943" y="1022"/>
                  </a:lnTo>
                  <a:lnTo>
                    <a:pt x="948" y="1018"/>
                  </a:lnTo>
                  <a:lnTo>
                    <a:pt x="1018" y="949"/>
                  </a:lnTo>
                  <a:lnTo>
                    <a:pt x="1023" y="944"/>
                  </a:lnTo>
                  <a:lnTo>
                    <a:pt x="1026" y="939"/>
                  </a:lnTo>
                  <a:lnTo>
                    <a:pt x="1029" y="934"/>
                  </a:lnTo>
                  <a:lnTo>
                    <a:pt x="1032" y="928"/>
                  </a:lnTo>
                  <a:lnTo>
                    <a:pt x="1037" y="917"/>
                  </a:lnTo>
                  <a:lnTo>
                    <a:pt x="1039" y="905"/>
                  </a:lnTo>
                  <a:lnTo>
                    <a:pt x="1039" y="893"/>
                  </a:lnTo>
                  <a:lnTo>
                    <a:pt x="1037" y="881"/>
                  </a:lnTo>
                  <a:lnTo>
                    <a:pt x="1036" y="874"/>
                  </a:lnTo>
                  <a:lnTo>
                    <a:pt x="1033" y="869"/>
                  </a:lnTo>
                  <a:lnTo>
                    <a:pt x="1030" y="864"/>
                  </a:lnTo>
                  <a:lnTo>
                    <a:pt x="1027" y="858"/>
                  </a:lnTo>
                  <a:lnTo>
                    <a:pt x="964" y="764"/>
                  </a:lnTo>
                  <a:lnTo>
                    <a:pt x="970" y="752"/>
                  </a:lnTo>
                  <a:lnTo>
                    <a:pt x="975" y="742"/>
                  </a:lnTo>
                  <a:lnTo>
                    <a:pt x="979" y="730"/>
                  </a:lnTo>
                  <a:lnTo>
                    <a:pt x="984" y="718"/>
                  </a:lnTo>
                  <a:lnTo>
                    <a:pt x="1094" y="695"/>
                  </a:lnTo>
                  <a:lnTo>
                    <a:pt x="1100" y="694"/>
                  </a:lnTo>
                  <a:lnTo>
                    <a:pt x="1106" y="692"/>
                  </a:lnTo>
                  <a:lnTo>
                    <a:pt x="1112" y="690"/>
                  </a:lnTo>
                  <a:lnTo>
                    <a:pt x="1118" y="687"/>
                  </a:lnTo>
                  <a:lnTo>
                    <a:pt x="1127" y="679"/>
                  </a:lnTo>
                  <a:lnTo>
                    <a:pt x="1136" y="670"/>
                  </a:lnTo>
                  <a:lnTo>
                    <a:pt x="1143" y="661"/>
                  </a:lnTo>
                  <a:lnTo>
                    <a:pt x="1148" y="650"/>
                  </a:lnTo>
                  <a:lnTo>
                    <a:pt x="1149" y="643"/>
                  </a:lnTo>
                  <a:lnTo>
                    <a:pt x="1151" y="638"/>
                  </a:lnTo>
                  <a:lnTo>
                    <a:pt x="1151" y="631"/>
                  </a:lnTo>
                  <a:lnTo>
                    <a:pt x="1152" y="625"/>
                  </a:lnTo>
                  <a:lnTo>
                    <a:pt x="1152" y="527"/>
                  </a:lnTo>
                  <a:lnTo>
                    <a:pt x="1151" y="520"/>
                  </a:lnTo>
                  <a:lnTo>
                    <a:pt x="1151" y="515"/>
                  </a:lnTo>
                  <a:lnTo>
                    <a:pt x="1149" y="508"/>
                  </a:lnTo>
                  <a:lnTo>
                    <a:pt x="1148" y="503"/>
                  </a:lnTo>
                  <a:lnTo>
                    <a:pt x="1143" y="491"/>
                  </a:lnTo>
                  <a:lnTo>
                    <a:pt x="1136" y="481"/>
                  </a:lnTo>
                  <a:lnTo>
                    <a:pt x="1127" y="473"/>
                  </a:lnTo>
                  <a:lnTo>
                    <a:pt x="1118" y="465"/>
                  </a:lnTo>
                  <a:lnTo>
                    <a:pt x="1112" y="463"/>
                  </a:lnTo>
                  <a:lnTo>
                    <a:pt x="1106" y="460"/>
                  </a:lnTo>
                  <a:lnTo>
                    <a:pt x="1100" y="458"/>
                  </a:lnTo>
                  <a:lnTo>
                    <a:pt x="1094" y="4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25"/>
            <p:cNvSpPr>
              <a:spLocks noEditPoints="1"/>
            </p:cNvSpPr>
            <p:nvPr/>
          </p:nvSpPr>
          <p:spPr bwMode="auto">
            <a:xfrm>
              <a:off x="4691856" y="2882503"/>
              <a:ext cx="200025" cy="200025"/>
            </a:xfrm>
            <a:custGeom>
              <a:avLst/>
              <a:gdLst>
                <a:gd name="T0" fmla="*/ 218 w 504"/>
                <a:gd name="T1" fmla="*/ 469 h 504"/>
                <a:gd name="T2" fmla="*/ 147 w 504"/>
                <a:gd name="T3" fmla="*/ 446 h 504"/>
                <a:gd name="T4" fmla="*/ 82 w 504"/>
                <a:gd name="T5" fmla="*/ 392 h 504"/>
                <a:gd name="T6" fmla="*/ 41 w 504"/>
                <a:gd name="T7" fmla="*/ 317 h 504"/>
                <a:gd name="T8" fmla="*/ 32 w 504"/>
                <a:gd name="T9" fmla="*/ 263 h 504"/>
                <a:gd name="T10" fmla="*/ 34 w 504"/>
                <a:gd name="T11" fmla="*/ 219 h 504"/>
                <a:gd name="T12" fmla="*/ 58 w 504"/>
                <a:gd name="T13" fmla="*/ 147 h 504"/>
                <a:gd name="T14" fmla="*/ 112 w 504"/>
                <a:gd name="T15" fmla="*/ 82 h 504"/>
                <a:gd name="T16" fmla="*/ 187 w 504"/>
                <a:gd name="T17" fmla="*/ 42 h 504"/>
                <a:gd name="T18" fmla="*/ 241 w 504"/>
                <a:gd name="T19" fmla="*/ 32 h 504"/>
                <a:gd name="T20" fmla="*/ 286 w 504"/>
                <a:gd name="T21" fmla="*/ 34 h 504"/>
                <a:gd name="T22" fmla="*/ 357 w 504"/>
                <a:gd name="T23" fmla="*/ 58 h 504"/>
                <a:gd name="T24" fmla="*/ 422 w 504"/>
                <a:gd name="T25" fmla="*/ 112 h 504"/>
                <a:gd name="T26" fmla="*/ 462 w 504"/>
                <a:gd name="T27" fmla="*/ 186 h 504"/>
                <a:gd name="T28" fmla="*/ 472 w 504"/>
                <a:gd name="T29" fmla="*/ 240 h 504"/>
                <a:gd name="T30" fmla="*/ 470 w 504"/>
                <a:gd name="T31" fmla="*/ 286 h 504"/>
                <a:gd name="T32" fmla="*/ 446 w 504"/>
                <a:gd name="T33" fmla="*/ 357 h 504"/>
                <a:gd name="T34" fmla="*/ 392 w 504"/>
                <a:gd name="T35" fmla="*/ 422 h 504"/>
                <a:gd name="T36" fmla="*/ 317 w 504"/>
                <a:gd name="T37" fmla="*/ 463 h 504"/>
                <a:gd name="T38" fmla="*/ 263 w 504"/>
                <a:gd name="T39" fmla="*/ 473 h 504"/>
                <a:gd name="T40" fmla="*/ 239 w 504"/>
                <a:gd name="T41" fmla="*/ 1 h 504"/>
                <a:gd name="T42" fmla="*/ 189 w 504"/>
                <a:gd name="T43" fmla="*/ 8 h 504"/>
                <a:gd name="T44" fmla="*/ 142 w 504"/>
                <a:gd name="T45" fmla="*/ 24 h 504"/>
                <a:gd name="T46" fmla="*/ 101 w 504"/>
                <a:gd name="T47" fmla="*/ 50 h 504"/>
                <a:gd name="T48" fmla="*/ 66 w 504"/>
                <a:gd name="T49" fmla="*/ 83 h 504"/>
                <a:gd name="T50" fmla="*/ 37 w 504"/>
                <a:gd name="T51" fmla="*/ 122 h 504"/>
                <a:gd name="T52" fmla="*/ 15 w 504"/>
                <a:gd name="T53" fmla="*/ 165 h 504"/>
                <a:gd name="T54" fmla="*/ 3 w 504"/>
                <a:gd name="T55" fmla="*/ 213 h 504"/>
                <a:gd name="T56" fmla="*/ 0 w 504"/>
                <a:gd name="T57" fmla="*/ 265 h 504"/>
                <a:gd name="T58" fmla="*/ 7 w 504"/>
                <a:gd name="T59" fmla="*/ 315 h 504"/>
                <a:gd name="T60" fmla="*/ 25 w 504"/>
                <a:gd name="T61" fmla="*/ 361 h 504"/>
                <a:gd name="T62" fmla="*/ 50 w 504"/>
                <a:gd name="T63" fmla="*/ 402 h 504"/>
                <a:gd name="T64" fmla="*/ 83 w 504"/>
                <a:gd name="T65" fmla="*/ 438 h 504"/>
                <a:gd name="T66" fmla="*/ 121 w 504"/>
                <a:gd name="T67" fmla="*/ 467 h 504"/>
                <a:gd name="T68" fmla="*/ 165 w 504"/>
                <a:gd name="T69" fmla="*/ 489 h 504"/>
                <a:gd name="T70" fmla="*/ 214 w 504"/>
                <a:gd name="T71" fmla="*/ 501 h 504"/>
                <a:gd name="T72" fmla="*/ 265 w 504"/>
                <a:gd name="T73" fmla="*/ 504 h 504"/>
                <a:gd name="T74" fmla="*/ 315 w 504"/>
                <a:gd name="T75" fmla="*/ 496 h 504"/>
                <a:gd name="T76" fmla="*/ 362 w 504"/>
                <a:gd name="T77" fmla="*/ 479 h 504"/>
                <a:gd name="T78" fmla="*/ 403 w 504"/>
                <a:gd name="T79" fmla="*/ 454 h 504"/>
                <a:gd name="T80" fmla="*/ 438 w 504"/>
                <a:gd name="T81" fmla="*/ 421 h 504"/>
                <a:gd name="T82" fmla="*/ 468 w 504"/>
                <a:gd name="T83" fmla="*/ 383 h 504"/>
                <a:gd name="T84" fmla="*/ 489 w 504"/>
                <a:gd name="T85" fmla="*/ 339 h 504"/>
                <a:gd name="T86" fmla="*/ 501 w 504"/>
                <a:gd name="T87" fmla="*/ 290 h 504"/>
                <a:gd name="T88" fmla="*/ 503 w 504"/>
                <a:gd name="T89" fmla="*/ 239 h 504"/>
                <a:gd name="T90" fmla="*/ 496 w 504"/>
                <a:gd name="T91" fmla="*/ 189 h 504"/>
                <a:gd name="T92" fmla="*/ 479 w 504"/>
                <a:gd name="T93" fmla="*/ 142 h 504"/>
                <a:gd name="T94" fmla="*/ 454 w 504"/>
                <a:gd name="T95" fmla="*/ 101 h 504"/>
                <a:gd name="T96" fmla="*/ 421 w 504"/>
                <a:gd name="T97" fmla="*/ 66 h 504"/>
                <a:gd name="T98" fmla="*/ 382 w 504"/>
                <a:gd name="T99" fmla="*/ 36 h 504"/>
                <a:gd name="T100" fmla="*/ 339 w 504"/>
                <a:gd name="T101" fmla="*/ 15 h 504"/>
                <a:gd name="T102" fmla="*/ 290 w 504"/>
                <a:gd name="T103" fmla="*/ 3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04" h="504">
                  <a:moveTo>
                    <a:pt x="252" y="473"/>
                  </a:moveTo>
                  <a:lnTo>
                    <a:pt x="241" y="473"/>
                  </a:lnTo>
                  <a:lnTo>
                    <a:pt x="230" y="472"/>
                  </a:lnTo>
                  <a:lnTo>
                    <a:pt x="218" y="469"/>
                  </a:lnTo>
                  <a:lnTo>
                    <a:pt x="207" y="468"/>
                  </a:lnTo>
                  <a:lnTo>
                    <a:pt x="187" y="463"/>
                  </a:lnTo>
                  <a:lnTo>
                    <a:pt x="166" y="455"/>
                  </a:lnTo>
                  <a:lnTo>
                    <a:pt x="147" y="446"/>
                  </a:lnTo>
                  <a:lnTo>
                    <a:pt x="128" y="435"/>
                  </a:lnTo>
                  <a:lnTo>
                    <a:pt x="112" y="422"/>
                  </a:lnTo>
                  <a:lnTo>
                    <a:pt x="96" y="408"/>
                  </a:lnTo>
                  <a:lnTo>
                    <a:pt x="82" y="392"/>
                  </a:lnTo>
                  <a:lnTo>
                    <a:pt x="69" y="375"/>
                  </a:lnTo>
                  <a:lnTo>
                    <a:pt x="58" y="357"/>
                  </a:lnTo>
                  <a:lnTo>
                    <a:pt x="49" y="338"/>
                  </a:lnTo>
                  <a:lnTo>
                    <a:pt x="41" y="317"/>
                  </a:lnTo>
                  <a:lnTo>
                    <a:pt x="36" y="297"/>
                  </a:lnTo>
                  <a:lnTo>
                    <a:pt x="34" y="286"/>
                  </a:lnTo>
                  <a:lnTo>
                    <a:pt x="32" y="274"/>
                  </a:lnTo>
                  <a:lnTo>
                    <a:pt x="32" y="263"/>
                  </a:lnTo>
                  <a:lnTo>
                    <a:pt x="31" y="252"/>
                  </a:lnTo>
                  <a:lnTo>
                    <a:pt x="32" y="240"/>
                  </a:lnTo>
                  <a:lnTo>
                    <a:pt x="32" y="230"/>
                  </a:lnTo>
                  <a:lnTo>
                    <a:pt x="34" y="219"/>
                  </a:lnTo>
                  <a:lnTo>
                    <a:pt x="36" y="207"/>
                  </a:lnTo>
                  <a:lnTo>
                    <a:pt x="41" y="186"/>
                  </a:lnTo>
                  <a:lnTo>
                    <a:pt x="49" y="166"/>
                  </a:lnTo>
                  <a:lnTo>
                    <a:pt x="58" y="147"/>
                  </a:lnTo>
                  <a:lnTo>
                    <a:pt x="69" y="128"/>
                  </a:lnTo>
                  <a:lnTo>
                    <a:pt x="82" y="112"/>
                  </a:lnTo>
                  <a:lnTo>
                    <a:pt x="96" y="96"/>
                  </a:lnTo>
                  <a:lnTo>
                    <a:pt x="112" y="82"/>
                  </a:lnTo>
                  <a:lnTo>
                    <a:pt x="128" y="69"/>
                  </a:lnTo>
                  <a:lnTo>
                    <a:pt x="147" y="58"/>
                  </a:lnTo>
                  <a:lnTo>
                    <a:pt x="166" y="49"/>
                  </a:lnTo>
                  <a:lnTo>
                    <a:pt x="187" y="42"/>
                  </a:lnTo>
                  <a:lnTo>
                    <a:pt x="207" y="36"/>
                  </a:lnTo>
                  <a:lnTo>
                    <a:pt x="218" y="34"/>
                  </a:lnTo>
                  <a:lnTo>
                    <a:pt x="230" y="33"/>
                  </a:lnTo>
                  <a:lnTo>
                    <a:pt x="241" y="32"/>
                  </a:lnTo>
                  <a:lnTo>
                    <a:pt x="252" y="31"/>
                  </a:lnTo>
                  <a:lnTo>
                    <a:pt x="263" y="32"/>
                  </a:lnTo>
                  <a:lnTo>
                    <a:pt x="274" y="33"/>
                  </a:lnTo>
                  <a:lnTo>
                    <a:pt x="286" y="34"/>
                  </a:lnTo>
                  <a:lnTo>
                    <a:pt x="297" y="36"/>
                  </a:lnTo>
                  <a:lnTo>
                    <a:pt x="317" y="42"/>
                  </a:lnTo>
                  <a:lnTo>
                    <a:pt x="338" y="49"/>
                  </a:lnTo>
                  <a:lnTo>
                    <a:pt x="357" y="58"/>
                  </a:lnTo>
                  <a:lnTo>
                    <a:pt x="376" y="69"/>
                  </a:lnTo>
                  <a:lnTo>
                    <a:pt x="392" y="82"/>
                  </a:lnTo>
                  <a:lnTo>
                    <a:pt x="408" y="96"/>
                  </a:lnTo>
                  <a:lnTo>
                    <a:pt x="422" y="112"/>
                  </a:lnTo>
                  <a:lnTo>
                    <a:pt x="435" y="128"/>
                  </a:lnTo>
                  <a:lnTo>
                    <a:pt x="446" y="147"/>
                  </a:lnTo>
                  <a:lnTo>
                    <a:pt x="456" y="166"/>
                  </a:lnTo>
                  <a:lnTo>
                    <a:pt x="462" y="186"/>
                  </a:lnTo>
                  <a:lnTo>
                    <a:pt x="468" y="207"/>
                  </a:lnTo>
                  <a:lnTo>
                    <a:pt x="470" y="219"/>
                  </a:lnTo>
                  <a:lnTo>
                    <a:pt x="472" y="230"/>
                  </a:lnTo>
                  <a:lnTo>
                    <a:pt x="472" y="240"/>
                  </a:lnTo>
                  <a:lnTo>
                    <a:pt x="473" y="252"/>
                  </a:lnTo>
                  <a:lnTo>
                    <a:pt x="472" y="263"/>
                  </a:lnTo>
                  <a:lnTo>
                    <a:pt x="472" y="274"/>
                  </a:lnTo>
                  <a:lnTo>
                    <a:pt x="470" y="286"/>
                  </a:lnTo>
                  <a:lnTo>
                    <a:pt x="468" y="297"/>
                  </a:lnTo>
                  <a:lnTo>
                    <a:pt x="462" y="317"/>
                  </a:lnTo>
                  <a:lnTo>
                    <a:pt x="456" y="338"/>
                  </a:lnTo>
                  <a:lnTo>
                    <a:pt x="446" y="357"/>
                  </a:lnTo>
                  <a:lnTo>
                    <a:pt x="435" y="375"/>
                  </a:lnTo>
                  <a:lnTo>
                    <a:pt x="422" y="392"/>
                  </a:lnTo>
                  <a:lnTo>
                    <a:pt x="408" y="408"/>
                  </a:lnTo>
                  <a:lnTo>
                    <a:pt x="392" y="422"/>
                  </a:lnTo>
                  <a:lnTo>
                    <a:pt x="376" y="435"/>
                  </a:lnTo>
                  <a:lnTo>
                    <a:pt x="357" y="446"/>
                  </a:lnTo>
                  <a:lnTo>
                    <a:pt x="338" y="455"/>
                  </a:lnTo>
                  <a:lnTo>
                    <a:pt x="317" y="463"/>
                  </a:lnTo>
                  <a:lnTo>
                    <a:pt x="297" y="468"/>
                  </a:lnTo>
                  <a:lnTo>
                    <a:pt x="286" y="469"/>
                  </a:lnTo>
                  <a:lnTo>
                    <a:pt x="274" y="472"/>
                  </a:lnTo>
                  <a:lnTo>
                    <a:pt x="263" y="473"/>
                  </a:lnTo>
                  <a:lnTo>
                    <a:pt x="252" y="473"/>
                  </a:lnTo>
                  <a:lnTo>
                    <a:pt x="252" y="473"/>
                  </a:lnTo>
                  <a:close/>
                  <a:moveTo>
                    <a:pt x="252" y="0"/>
                  </a:moveTo>
                  <a:lnTo>
                    <a:pt x="239" y="1"/>
                  </a:lnTo>
                  <a:lnTo>
                    <a:pt x="227" y="1"/>
                  </a:lnTo>
                  <a:lnTo>
                    <a:pt x="214" y="3"/>
                  </a:lnTo>
                  <a:lnTo>
                    <a:pt x="201" y="5"/>
                  </a:lnTo>
                  <a:lnTo>
                    <a:pt x="189" y="8"/>
                  </a:lnTo>
                  <a:lnTo>
                    <a:pt x="177" y="12"/>
                  </a:lnTo>
                  <a:lnTo>
                    <a:pt x="165" y="15"/>
                  </a:lnTo>
                  <a:lnTo>
                    <a:pt x="154" y="20"/>
                  </a:lnTo>
                  <a:lnTo>
                    <a:pt x="142" y="24"/>
                  </a:lnTo>
                  <a:lnTo>
                    <a:pt x="132" y="30"/>
                  </a:lnTo>
                  <a:lnTo>
                    <a:pt x="121" y="36"/>
                  </a:lnTo>
                  <a:lnTo>
                    <a:pt x="111" y="43"/>
                  </a:lnTo>
                  <a:lnTo>
                    <a:pt x="101" y="50"/>
                  </a:lnTo>
                  <a:lnTo>
                    <a:pt x="92" y="58"/>
                  </a:lnTo>
                  <a:lnTo>
                    <a:pt x="83" y="66"/>
                  </a:lnTo>
                  <a:lnTo>
                    <a:pt x="73" y="74"/>
                  </a:lnTo>
                  <a:lnTo>
                    <a:pt x="66" y="83"/>
                  </a:lnTo>
                  <a:lnTo>
                    <a:pt x="57" y="91"/>
                  </a:lnTo>
                  <a:lnTo>
                    <a:pt x="50" y="101"/>
                  </a:lnTo>
                  <a:lnTo>
                    <a:pt x="43" y="111"/>
                  </a:lnTo>
                  <a:lnTo>
                    <a:pt x="37" y="122"/>
                  </a:lnTo>
                  <a:lnTo>
                    <a:pt x="30" y="131"/>
                  </a:lnTo>
                  <a:lnTo>
                    <a:pt x="25" y="142"/>
                  </a:lnTo>
                  <a:lnTo>
                    <a:pt x="19" y="154"/>
                  </a:lnTo>
                  <a:lnTo>
                    <a:pt x="15" y="165"/>
                  </a:lnTo>
                  <a:lnTo>
                    <a:pt x="12" y="177"/>
                  </a:lnTo>
                  <a:lnTo>
                    <a:pt x="7" y="189"/>
                  </a:lnTo>
                  <a:lnTo>
                    <a:pt x="5" y="202"/>
                  </a:lnTo>
                  <a:lnTo>
                    <a:pt x="3" y="213"/>
                  </a:lnTo>
                  <a:lnTo>
                    <a:pt x="1" y="226"/>
                  </a:lnTo>
                  <a:lnTo>
                    <a:pt x="0" y="239"/>
                  </a:lnTo>
                  <a:lnTo>
                    <a:pt x="0" y="252"/>
                  </a:lnTo>
                  <a:lnTo>
                    <a:pt x="0" y="265"/>
                  </a:lnTo>
                  <a:lnTo>
                    <a:pt x="1" y="277"/>
                  </a:lnTo>
                  <a:lnTo>
                    <a:pt x="3" y="290"/>
                  </a:lnTo>
                  <a:lnTo>
                    <a:pt x="5" y="303"/>
                  </a:lnTo>
                  <a:lnTo>
                    <a:pt x="7" y="315"/>
                  </a:lnTo>
                  <a:lnTo>
                    <a:pt x="12" y="327"/>
                  </a:lnTo>
                  <a:lnTo>
                    <a:pt x="15" y="339"/>
                  </a:lnTo>
                  <a:lnTo>
                    <a:pt x="19" y="350"/>
                  </a:lnTo>
                  <a:lnTo>
                    <a:pt x="25" y="361"/>
                  </a:lnTo>
                  <a:lnTo>
                    <a:pt x="30" y="372"/>
                  </a:lnTo>
                  <a:lnTo>
                    <a:pt x="37" y="383"/>
                  </a:lnTo>
                  <a:lnTo>
                    <a:pt x="43" y="393"/>
                  </a:lnTo>
                  <a:lnTo>
                    <a:pt x="50" y="402"/>
                  </a:lnTo>
                  <a:lnTo>
                    <a:pt x="57" y="412"/>
                  </a:lnTo>
                  <a:lnTo>
                    <a:pt x="66" y="421"/>
                  </a:lnTo>
                  <a:lnTo>
                    <a:pt x="73" y="431"/>
                  </a:lnTo>
                  <a:lnTo>
                    <a:pt x="83" y="438"/>
                  </a:lnTo>
                  <a:lnTo>
                    <a:pt x="92" y="447"/>
                  </a:lnTo>
                  <a:lnTo>
                    <a:pt x="101" y="454"/>
                  </a:lnTo>
                  <a:lnTo>
                    <a:pt x="111" y="461"/>
                  </a:lnTo>
                  <a:lnTo>
                    <a:pt x="121" y="467"/>
                  </a:lnTo>
                  <a:lnTo>
                    <a:pt x="132" y="474"/>
                  </a:lnTo>
                  <a:lnTo>
                    <a:pt x="142" y="479"/>
                  </a:lnTo>
                  <a:lnTo>
                    <a:pt x="154" y="485"/>
                  </a:lnTo>
                  <a:lnTo>
                    <a:pt x="165" y="489"/>
                  </a:lnTo>
                  <a:lnTo>
                    <a:pt x="177" y="492"/>
                  </a:lnTo>
                  <a:lnTo>
                    <a:pt x="189" y="496"/>
                  </a:lnTo>
                  <a:lnTo>
                    <a:pt x="201" y="499"/>
                  </a:lnTo>
                  <a:lnTo>
                    <a:pt x="214" y="501"/>
                  </a:lnTo>
                  <a:lnTo>
                    <a:pt x="227" y="503"/>
                  </a:lnTo>
                  <a:lnTo>
                    <a:pt x="239" y="504"/>
                  </a:lnTo>
                  <a:lnTo>
                    <a:pt x="252" y="504"/>
                  </a:lnTo>
                  <a:lnTo>
                    <a:pt x="265" y="504"/>
                  </a:lnTo>
                  <a:lnTo>
                    <a:pt x="277" y="503"/>
                  </a:lnTo>
                  <a:lnTo>
                    <a:pt x="290" y="501"/>
                  </a:lnTo>
                  <a:lnTo>
                    <a:pt x="302" y="499"/>
                  </a:lnTo>
                  <a:lnTo>
                    <a:pt x="315" y="496"/>
                  </a:lnTo>
                  <a:lnTo>
                    <a:pt x="327" y="492"/>
                  </a:lnTo>
                  <a:lnTo>
                    <a:pt x="339" y="489"/>
                  </a:lnTo>
                  <a:lnTo>
                    <a:pt x="350" y="485"/>
                  </a:lnTo>
                  <a:lnTo>
                    <a:pt x="362" y="479"/>
                  </a:lnTo>
                  <a:lnTo>
                    <a:pt x="373" y="474"/>
                  </a:lnTo>
                  <a:lnTo>
                    <a:pt x="382" y="467"/>
                  </a:lnTo>
                  <a:lnTo>
                    <a:pt x="393" y="461"/>
                  </a:lnTo>
                  <a:lnTo>
                    <a:pt x="403" y="454"/>
                  </a:lnTo>
                  <a:lnTo>
                    <a:pt x="412" y="447"/>
                  </a:lnTo>
                  <a:lnTo>
                    <a:pt x="421" y="438"/>
                  </a:lnTo>
                  <a:lnTo>
                    <a:pt x="430" y="431"/>
                  </a:lnTo>
                  <a:lnTo>
                    <a:pt x="438" y="421"/>
                  </a:lnTo>
                  <a:lnTo>
                    <a:pt x="446" y="412"/>
                  </a:lnTo>
                  <a:lnTo>
                    <a:pt x="454" y="402"/>
                  </a:lnTo>
                  <a:lnTo>
                    <a:pt x="461" y="393"/>
                  </a:lnTo>
                  <a:lnTo>
                    <a:pt x="468" y="383"/>
                  </a:lnTo>
                  <a:lnTo>
                    <a:pt x="474" y="372"/>
                  </a:lnTo>
                  <a:lnTo>
                    <a:pt x="479" y="361"/>
                  </a:lnTo>
                  <a:lnTo>
                    <a:pt x="484" y="350"/>
                  </a:lnTo>
                  <a:lnTo>
                    <a:pt x="489" y="339"/>
                  </a:lnTo>
                  <a:lnTo>
                    <a:pt x="492" y="327"/>
                  </a:lnTo>
                  <a:lnTo>
                    <a:pt x="496" y="315"/>
                  </a:lnTo>
                  <a:lnTo>
                    <a:pt x="499" y="303"/>
                  </a:lnTo>
                  <a:lnTo>
                    <a:pt x="501" y="290"/>
                  </a:lnTo>
                  <a:lnTo>
                    <a:pt x="503" y="277"/>
                  </a:lnTo>
                  <a:lnTo>
                    <a:pt x="503" y="265"/>
                  </a:lnTo>
                  <a:lnTo>
                    <a:pt x="504" y="252"/>
                  </a:lnTo>
                  <a:lnTo>
                    <a:pt x="503" y="239"/>
                  </a:lnTo>
                  <a:lnTo>
                    <a:pt x="503" y="226"/>
                  </a:lnTo>
                  <a:lnTo>
                    <a:pt x="501" y="213"/>
                  </a:lnTo>
                  <a:lnTo>
                    <a:pt x="499" y="202"/>
                  </a:lnTo>
                  <a:lnTo>
                    <a:pt x="496" y="189"/>
                  </a:lnTo>
                  <a:lnTo>
                    <a:pt x="492" y="177"/>
                  </a:lnTo>
                  <a:lnTo>
                    <a:pt x="489" y="165"/>
                  </a:lnTo>
                  <a:lnTo>
                    <a:pt x="484" y="154"/>
                  </a:lnTo>
                  <a:lnTo>
                    <a:pt x="479" y="142"/>
                  </a:lnTo>
                  <a:lnTo>
                    <a:pt x="474" y="131"/>
                  </a:lnTo>
                  <a:lnTo>
                    <a:pt x="468" y="122"/>
                  </a:lnTo>
                  <a:lnTo>
                    <a:pt x="461" y="111"/>
                  </a:lnTo>
                  <a:lnTo>
                    <a:pt x="454" y="101"/>
                  </a:lnTo>
                  <a:lnTo>
                    <a:pt x="446" y="91"/>
                  </a:lnTo>
                  <a:lnTo>
                    <a:pt x="438" y="83"/>
                  </a:lnTo>
                  <a:lnTo>
                    <a:pt x="430" y="74"/>
                  </a:lnTo>
                  <a:lnTo>
                    <a:pt x="421" y="66"/>
                  </a:lnTo>
                  <a:lnTo>
                    <a:pt x="412" y="58"/>
                  </a:lnTo>
                  <a:lnTo>
                    <a:pt x="403" y="50"/>
                  </a:lnTo>
                  <a:lnTo>
                    <a:pt x="393" y="43"/>
                  </a:lnTo>
                  <a:lnTo>
                    <a:pt x="382" y="36"/>
                  </a:lnTo>
                  <a:lnTo>
                    <a:pt x="373" y="30"/>
                  </a:lnTo>
                  <a:lnTo>
                    <a:pt x="362" y="24"/>
                  </a:lnTo>
                  <a:lnTo>
                    <a:pt x="350" y="20"/>
                  </a:lnTo>
                  <a:lnTo>
                    <a:pt x="339" y="15"/>
                  </a:lnTo>
                  <a:lnTo>
                    <a:pt x="327" y="12"/>
                  </a:lnTo>
                  <a:lnTo>
                    <a:pt x="315" y="8"/>
                  </a:lnTo>
                  <a:lnTo>
                    <a:pt x="302" y="5"/>
                  </a:lnTo>
                  <a:lnTo>
                    <a:pt x="290" y="3"/>
                  </a:lnTo>
                  <a:lnTo>
                    <a:pt x="277" y="1"/>
                  </a:lnTo>
                  <a:lnTo>
                    <a:pt x="265" y="1"/>
                  </a:lnTo>
                  <a:lnTo>
                    <a:pt x="25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26"/>
            <p:cNvSpPr>
              <a:spLocks noEditPoints="1"/>
            </p:cNvSpPr>
            <p:nvPr/>
          </p:nvSpPr>
          <p:spPr bwMode="auto">
            <a:xfrm>
              <a:off x="4734718" y="2925365"/>
              <a:ext cx="114300" cy="114300"/>
            </a:xfrm>
            <a:custGeom>
              <a:avLst/>
              <a:gdLst>
                <a:gd name="T0" fmla="*/ 122 w 288"/>
                <a:gd name="T1" fmla="*/ 250 h 288"/>
                <a:gd name="T2" fmla="*/ 93 w 288"/>
                <a:gd name="T3" fmla="*/ 239 h 288"/>
                <a:gd name="T4" fmla="*/ 68 w 288"/>
                <a:gd name="T5" fmla="*/ 220 h 288"/>
                <a:gd name="T6" fmla="*/ 50 w 288"/>
                <a:gd name="T7" fmla="*/ 195 h 288"/>
                <a:gd name="T8" fmla="*/ 38 w 288"/>
                <a:gd name="T9" fmla="*/ 166 h 288"/>
                <a:gd name="T10" fmla="*/ 37 w 288"/>
                <a:gd name="T11" fmla="*/ 132 h 288"/>
                <a:gd name="T12" fmla="*/ 44 w 288"/>
                <a:gd name="T13" fmla="*/ 102 h 288"/>
                <a:gd name="T14" fmla="*/ 60 w 288"/>
                <a:gd name="T15" fmla="*/ 75 h 288"/>
                <a:gd name="T16" fmla="*/ 84 w 288"/>
                <a:gd name="T17" fmla="*/ 55 h 288"/>
                <a:gd name="T18" fmla="*/ 112 w 288"/>
                <a:gd name="T19" fmla="*/ 41 h 288"/>
                <a:gd name="T20" fmla="*/ 144 w 288"/>
                <a:gd name="T21" fmla="*/ 36 h 288"/>
                <a:gd name="T22" fmla="*/ 176 w 288"/>
                <a:gd name="T23" fmla="*/ 41 h 288"/>
                <a:gd name="T24" fmla="*/ 204 w 288"/>
                <a:gd name="T25" fmla="*/ 55 h 288"/>
                <a:gd name="T26" fmla="*/ 228 w 288"/>
                <a:gd name="T27" fmla="*/ 75 h 288"/>
                <a:gd name="T28" fmla="*/ 244 w 288"/>
                <a:gd name="T29" fmla="*/ 102 h 288"/>
                <a:gd name="T30" fmla="*/ 252 w 288"/>
                <a:gd name="T31" fmla="*/ 132 h 288"/>
                <a:gd name="T32" fmla="*/ 249 w 288"/>
                <a:gd name="T33" fmla="*/ 166 h 288"/>
                <a:gd name="T34" fmla="*/ 239 w 288"/>
                <a:gd name="T35" fmla="*/ 195 h 288"/>
                <a:gd name="T36" fmla="*/ 220 w 288"/>
                <a:gd name="T37" fmla="*/ 220 h 288"/>
                <a:gd name="T38" fmla="*/ 195 w 288"/>
                <a:gd name="T39" fmla="*/ 239 h 288"/>
                <a:gd name="T40" fmla="*/ 166 w 288"/>
                <a:gd name="T41" fmla="*/ 250 h 288"/>
                <a:gd name="T42" fmla="*/ 144 w 288"/>
                <a:gd name="T43" fmla="*/ 252 h 288"/>
                <a:gd name="T44" fmla="*/ 115 w 288"/>
                <a:gd name="T45" fmla="*/ 3 h 288"/>
                <a:gd name="T46" fmla="*/ 76 w 288"/>
                <a:gd name="T47" fmla="*/ 17 h 288"/>
                <a:gd name="T48" fmla="*/ 42 w 288"/>
                <a:gd name="T49" fmla="*/ 42 h 288"/>
                <a:gd name="T50" fmla="*/ 17 w 288"/>
                <a:gd name="T51" fmla="*/ 75 h 288"/>
                <a:gd name="T52" fmla="*/ 3 w 288"/>
                <a:gd name="T53" fmla="*/ 115 h 288"/>
                <a:gd name="T54" fmla="*/ 1 w 288"/>
                <a:gd name="T55" fmla="*/ 158 h 288"/>
                <a:gd name="T56" fmla="*/ 12 w 288"/>
                <a:gd name="T57" fmla="*/ 201 h 288"/>
                <a:gd name="T58" fmla="*/ 33 w 288"/>
                <a:gd name="T59" fmla="*/ 235 h 288"/>
                <a:gd name="T60" fmla="*/ 64 w 288"/>
                <a:gd name="T61" fmla="*/ 263 h 288"/>
                <a:gd name="T62" fmla="*/ 101 w 288"/>
                <a:gd name="T63" fmla="*/ 282 h 288"/>
                <a:gd name="T64" fmla="*/ 144 w 288"/>
                <a:gd name="T65" fmla="*/ 288 h 288"/>
                <a:gd name="T66" fmla="*/ 187 w 288"/>
                <a:gd name="T67" fmla="*/ 282 h 288"/>
                <a:gd name="T68" fmla="*/ 225 w 288"/>
                <a:gd name="T69" fmla="*/ 263 h 288"/>
                <a:gd name="T70" fmla="*/ 255 w 288"/>
                <a:gd name="T71" fmla="*/ 235 h 288"/>
                <a:gd name="T72" fmla="*/ 276 w 288"/>
                <a:gd name="T73" fmla="*/ 201 h 288"/>
                <a:gd name="T74" fmla="*/ 287 w 288"/>
                <a:gd name="T75" fmla="*/ 158 h 288"/>
                <a:gd name="T76" fmla="*/ 285 w 288"/>
                <a:gd name="T77" fmla="*/ 115 h 288"/>
                <a:gd name="T78" fmla="*/ 271 w 288"/>
                <a:gd name="T79" fmla="*/ 75 h 288"/>
                <a:gd name="T80" fmla="*/ 246 w 288"/>
                <a:gd name="T81" fmla="*/ 42 h 288"/>
                <a:gd name="T82" fmla="*/ 213 w 288"/>
                <a:gd name="T83" fmla="*/ 17 h 288"/>
                <a:gd name="T84" fmla="*/ 173 w 288"/>
                <a:gd name="T85" fmla="*/ 3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88" h="288">
                  <a:moveTo>
                    <a:pt x="144" y="252"/>
                  </a:moveTo>
                  <a:lnTo>
                    <a:pt x="133" y="251"/>
                  </a:lnTo>
                  <a:lnTo>
                    <a:pt x="122" y="250"/>
                  </a:lnTo>
                  <a:lnTo>
                    <a:pt x="112" y="247"/>
                  </a:lnTo>
                  <a:lnTo>
                    <a:pt x="103" y="244"/>
                  </a:lnTo>
                  <a:lnTo>
                    <a:pt x="93" y="239"/>
                  </a:lnTo>
                  <a:lnTo>
                    <a:pt x="84" y="234"/>
                  </a:lnTo>
                  <a:lnTo>
                    <a:pt x="76" y="228"/>
                  </a:lnTo>
                  <a:lnTo>
                    <a:pt x="68" y="220"/>
                  </a:lnTo>
                  <a:lnTo>
                    <a:pt x="60" y="212"/>
                  </a:lnTo>
                  <a:lnTo>
                    <a:pt x="55" y="205"/>
                  </a:lnTo>
                  <a:lnTo>
                    <a:pt x="50" y="195"/>
                  </a:lnTo>
                  <a:lnTo>
                    <a:pt x="44" y="186"/>
                  </a:lnTo>
                  <a:lnTo>
                    <a:pt x="41" y="176"/>
                  </a:lnTo>
                  <a:lnTo>
                    <a:pt x="38" y="166"/>
                  </a:lnTo>
                  <a:lnTo>
                    <a:pt x="37" y="155"/>
                  </a:lnTo>
                  <a:lnTo>
                    <a:pt x="36" y="144"/>
                  </a:lnTo>
                  <a:lnTo>
                    <a:pt x="37" y="132"/>
                  </a:lnTo>
                  <a:lnTo>
                    <a:pt x="38" y="122"/>
                  </a:lnTo>
                  <a:lnTo>
                    <a:pt x="41" y="112"/>
                  </a:lnTo>
                  <a:lnTo>
                    <a:pt x="44" y="102"/>
                  </a:lnTo>
                  <a:lnTo>
                    <a:pt x="50" y="93"/>
                  </a:lnTo>
                  <a:lnTo>
                    <a:pt x="55" y="84"/>
                  </a:lnTo>
                  <a:lnTo>
                    <a:pt x="60" y="75"/>
                  </a:lnTo>
                  <a:lnTo>
                    <a:pt x="68" y="68"/>
                  </a:lnTo>
                  <a:lnTo>
                    <a:pt x="76" y="60"/>
                  </a:lnTo>
                  <a:lnTo>
                    <a:pt x="84" y="55"/>
                  </a:lnTo>
                  <a:lnTo>
                    <a:pt x="93" y="49"/>
                  </a:lnTo>
                  <a:lnTo>
                    <a:pt x="103" y="44"/>
                  </a:lnTo>
                  <a:lnTo>
                    <a:pt x="112" y="41"/>
                  </a:lnTo>
                  <a:lnTo>
                    <a:pt x="122" y="39"/>
                  </a:lnTo>
                  <a:lnTo>
                    <a:pt x="133" y="36"/>
                  </a:lnTo>
                  <a:lnTo>
                    <a:pt x="144" y="36"/>
                  </a:lnTo>
                  <a:lnTo>
                    <a:pt x="155" y="36"/>
                  </a:lnTo>
                  <a:lnTo>
                    <a:pt x="166" y="39"/>
                  </a:lnTo>
                  <a:lnTo>
                    <a:pt x="176" y="41"/>
                  </a:lnTo>
                  <a:lnTo>
                    <a:pt x="186" y="44"/>
                  </a:lnTo>
                  <a:lnTo>
                    <a:pt x="195" y="49"/>
                  </a:lnTo>
                  <a:lnTo>
                    <a:pt x="204" y="55"/>
                  </a:lnTo>
                  <a:lnTo>
                    <a:pt x="213" y="60"/>
                  </a:lnTo>
                  <a:lnTo>
                    <a:pt x="220" y="68"/>
                  </a:lnTo>
                  <a:lnTo>
                    <a:pt x="228" y="75"/>
                  </a:lnTo>
                  <a:lnTo>
                    <a:pt x="233" y="84"/>
                  </a:lnTo>
                  <a:lnTo>
                    <a:pt x="239" y="93"/>
                  </a:lnTo>
                  <a:lnTo>
                    <a:pt x="244" y="102"/>
                  </a:lnTo>
                  <a:lnTo>
                    <a:pt x="247" y="112"/>
                  </a:lnTo>
                  <a:lnTo>
                    <a:pt x="249" y="122"/>
                  </a:lnTo>
                  <a:lnTo>
                    <a:pt x="252" y="132"/>
                  </a:lnTo>
                  <a:lnTo>
                    <a:pt x="252" y="144"/>
                  </a:lnTo>
                  <a:lnTo>
                    <a:pt x="252" y="155"/>
                  </a:lnTo>
                  <a:lnTo>
                    <a:pt x="249" y="166"/>
                  </a:lnTo>
                  <a:lnTo>
                    <a:pt x="247" y="176"/>
                  </a:lnTo>
                  <a:lnTo>
                    <a:pt x="244" y="186"/>
                  </a:lnTo>
                  <a:lnTo>
                    <a:pt x="239" y="195"/>
                  </a:lnTo>
                  <a:lnTo>
                    <a:pt x="233" y="205"/>
                  </a:lnTo>
                  <a:lnTo>
                    <a:pt x="228" y="212"/>
                  </a:lnTo>
                  <a:lnTo>
                    <a:pt x="220" y="220"/>
                  </a:lnTo>
                  <a:lnTo>
                    <a:pt x="213" y="228"/>
                  </a:lnTo>
                  <a:lnTo>
                    <a:pt x="204" y="234"/>
                  </a:lnTo>
                  <a:lnTo>
                    <a:pt x="195" y="239"/>
                  </a:lnTo>
                  <a:lnTo>
                    <a:pt x="186" y="244"/>
                  </a:lnTo>
                  <a:lnTo>
                    <a:pt x="176" y="247"/>
                  </a:lnTo>
                  <a:lnTo>
                    <a:pt x="166" y="250"/>
                  </a:lnTo>
                  <a:lnTo>
                    <a:pt x="155" y="251"/>
                  </a:lnTo>
                  <a:lnTo>
                    <a:pt x="144" y="252"/>
                  </a:lnTo>
                  <a:lnTo>
                    <a:pt x="144" y="252"/>
                  </a:lnTo>
                  <a:close/>
                  <a:moveTo>
                    <a:pt x="144" y="0"/>
                  </a:moveTo>
                  <a:lnTo>
                    <a:pt x="130" y="1"/>
                  </a:lnTo>
                  <a:lnTo>
                    <a:pt x="115" y="3"/>
                  </a:lnTo>
                  <a:lnTo>
                    <a:pt x="101" y="6"/>
                  </a:lnTo>
                  <a:lnTo>
                    <a:pt x="88" y="12"/>
                  </a:lnTo>
                  <a:lnTo>
                    <a:pt x="76" y="17"/>
                  </a:lnTo>
                  <a:lnTo>
                    <a:pt x="64" y="24"/>
                  </a:lnTo>
                  <a:lnTo>
                    <a:pt x="53" y="33"/>
                  </a:lnTo>
                  <a:lnTo>
                    <a:pt x="42" y="42"/>
                  </a:lnTo>
                  <a:lnTo>
                    <a:pt x="33" y="53"/>
                  </a:lnTo>
                  <a:lnTo>
                    <a:pt x="25" y="63"/>
                  </a:lnTo>
                  <a:lnTo>
                    <a:pt x="17" y="75"/>
                  </a:lnTo>
                  <a:lnTo>
                    <a:pt x="12" y="88"/>
                  </a:lnTo>
                  <a:lnTo>
                    <a:pt x="6" y="101"/>
                  </a:lnTo>
                  <a:lnTo>
                    <a:pt x="3" y="115"/>
                  </a:lnTo>
                  <a:lnTo>
                    <a:pt x="1" y="129"/>
                  </a:lnTo>
                  <a:lnTo>
                    <a:pt x="0" y="144"/>
                  </a:lnTo>
                  <a:lnTo>
                    <a:pt x="1" y="158"/>
                  </a:lnTo>
                  <a:lnTo>
                    <a:pt x="3" y="174"/>
                  </a:lnTo>
                  <a:lnTo>
                    <a:pt x="6" y="186"/>
                  </a:lnTo>
                  <a:lnTo>
                    <a:pt x="12" y="201"/>
                  </a:lnTo>
                  <a:lnTo>
                    <a:pt x="17" y="212"/>
                  </a:lnTo>
                  <a:lnTo>
                    <a:pt x="25" y="224"/>
                  </a:lnTo>
                  <a:lnTo>
                    <a:pt x="33" y="235"/>
                  </a:lnTo>
                  <a:lnTo>
                    <a:pt x="42" y="246"/>
                  </a:lnTo>
                  <a:lnTo>
                    <a:pt x="53" y="256"/>
                  </a:lnTo>
                  <a:lnTo>
                    <a:pt x="64" y="263"/>
                  </a:lnTo>
                  <a:lnTo>
                    <a:pt x="76" y="271"/>
                  </a:lnTo>
                  <a:lnTo>
                    <a:pt x="88" y="276"/>
                  </a:lnTo>
                  <a:lnTo>
                    <a:pt x="101" y="282"/>
                  </a:lnTo>
                  <a:lnTo>
                    <a:pt x="115" y="285"/>
                  </a:lnTo>
                  <a:lnTo>
                    <a:pt x="130" y="287"/>
                  </a:lnTo>
                  <a:lnTo>
                    <a:pt x="144" y="288"/>
                  </a:lnTo>
                  <a:lnTo>
                    <a:pt x="159" y="287"/>
                  </a:lnTo>
                  <a:lnTo>
                    <a:pt x="173" y="285"/>
                  </a:lnTo>
                  <a:lnTo>
                    <a:pt x="187" y="282"/>
                  </a:lnTo>
                  <a:lnTo>
                    <a:pt x="200" y="276"/>
                  </a:lnTo>
                  <a:lnTo>
                    <a:pt x="213" y="271"/>
                  </a:lnTo>
                  <a:lnTo>
                    <a:pt x="225" y="263"/>
                  </a:lnTo>
                  <a:lnTo>
                    <a:pt x="235" y="256"/>
                  </a:lnTo>
                  <a:lnTo>
                    <a:pt x="246" y="246"/>
                  </a:lnTo>
                  <a:lnTo>
                    <a:pt x="255" y="235"/>
                  </a:lnTo>
                  <a:lnTo>
                    <a:pt x="263" y="224"/>
                  </a:lnTo>
                  <a:lnTo>
                    <a:pt x="271" y="212"/>
                  </a:lnTo>
                  <a:lnTo>
                    <a:pt x="276" y="201"/>
                  </a:lnTo>
                  <a:lnTo>
                    <a:pt x="282" y="186"/>
                  </a:lnTo>
                  <a:lnTo>
                    <a:pt x="285" y="174"/>
                  </a:lnTo>
                  <a:lnTo>
                    <a:pt x="287" y="158"/>
                  </a:lnTo>
                  <a:lnTo>
                    <a:pt x="288" y="144"/>
                  </a:lnTo>
                  <a:lnTo>
                    <a:pt x="287" y="129"/>
                  </a:lnTo>
                  <a:lnTo>
                    <a:pt x="285" y="115"/>
                  </a:lnTo>
                  <a:lnTo>
                    <a:pt x="282" y="101"/>
                  </a:lnTo>
                  <a:lnTo>
                    <a:pt x="276" y="88"/>
                  </a:lnTo>
                  <a:lnTo>
                    <a:pt x="271" y="75"/>
                  </a:lnTo>
                  <a:lnTo>
                    <a:pt x="263" y="63"/>
                  </a:lnTo>
                  <a:lnTo>
                    <a:pt x="255" y="53"/>
                  </a:lnTo>
                  <a:lnTo>
                    <a:pt x="246" y="42"/>
                  </a:lnTo>
                  <a:lnTo>
                    <a:pt x="235" y="33"/>
                  </a:lnTo>
                  <a:lnTo>
                    <a:pt x="225" y="24"/>
                  </a:lnTo>
                  <a:lnTo>
                    <a:pt x="213" y="17"/>
                  </a:lnTo>
                  <a:lnTo>
                    <a:pt x="200" y="12"/>
                  </a:lnTo>
                  <a:lnTo>
                    <a:pt x="187" y="6"/>
                  </a:lnTo>
                  <a:lnTo>
                    <a:pt x="173" y="3"/>
                  </a:lnTo>
                  <a:lnTo>
                    <a:pt x="159" y="1"/>
                  </a:lnTo>
                  <a:lnTo>
                    <a:pt x="1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5378390" y="2504916"/>
            <a:ext cx="457200" cy="457200"/>
            <a:chOff x="3648868" y="2753915"/>
            <a:chExt cx="457200" cy="457200"/>
          </a:xfrm>
          <a:solidFill>
            <a:schemeClr val="bg1"/>
          </a:solidFill>
        </p:grpSpPr>
        <p:sp>
          <p:nvSpPr>
            <p:cNvPr id="32" name="Freeform 127"/>
            <p:cNvSpPr>
              <a:spLocks noEditPoints="1"/>
            </p:cNvSpPr>
            <p:nvPr/>
          </p:nvSpPr>
          <p:spPr bwMode="auto">
            <a:xfrm>
              <a:off x="3648868" y="2753915"/>
              <a:ext cx="457200" cy="457200"/>
            </a:xfrm>
            <a:custGeom>
              <a:avLst/>
              <a:gdLst>
                <a:gd name="T0" fmla="*/ 630 w 1152"/>
                <a:gd name="T1" fmla="*/ 780 h 1152"/>
                <a:gd name="T2" fmla="*/ 534 w 1152"/>
                <a:gd name="T3" fmla="*/ 739 h 1152"/>
                <a:gd name="T4" fmla="*/ 454 w 1152"/>
                <a:gd name="T5" fmla="*/ 674 h 1152"/>
                <a:gd name="T6" fmla="*/ 395 w 1152"/>
                <a:gd name="T7" fmla="*/ 588 h 1152"/>
                <a:gd name="T8" fmla="*/ 364 w 1152"/>
                <a:gd name="T9" fmla="*/ 487 h 1152"/>
                <a:gd name="T10" fmla="*/ 364 w 1152"/>
                <a:gd name="T11" fmla="*/ 378 h 1152"/>
                <a:gd name="T12" fmla="*/ 395 w 1152"/>
                <a:gd name="T13" fmla="*/ 276 h 1152"/>
                <a:gd name="T14" fmla="*/ 454 w 1152"/>
                <a:gd name="T15" fmla="*/ 190 h 1152"/>
                <a:gd name="T16" fmla="*/ 534 w 1152"/>
                <a:gd name="T17" fmla="*/ 124 h 1152"/>
                <a:gd name="T18" fmla="*/ 630 w 1152"/>
                <a:gd name="T19" fmla="*/ 83 h 1152"/>
                <a:gd name="T20" fmla="*/ 739 w 1152"/>
                <a:gd name="T21" fmla="*/ 72 h 1152"/>
                <a:gd name="T22" fmla="*/ 844 w 1152"/>
                <a:gd name="T23" fmla="*/ 94 h 1152"/>
                <a:gd name="T24" fmla="*/ 936 w 1152"/>
                <a:gd name="T25" fmla="*/ 143 h 1152"/>
                <a:gd name="T26" fmla="*/ 1009 w 1152"/>
                <a:gd name="T27" fmla="*/ 217 h 1152"/>
                <a:gd name="T28" fmla="*/ 1059 w 1152"/>
                <a:gd name="T29" fmla="*/ 309 h 1152"/>
                <a:gd name="T30" fmla="*/ 1079 w 1152"/>
                <a:gd name="T31" fmla="*/ 413 h 1152"/>
                <a:gd name="T32" fmla="*/ 1068 w 1152"/>
                <a:gd name="T33" fmla="*/ 522 h 1152"/>
                <a:gd name="T34" fmla="*/ 1028 w 1152"/>
                <a:gd name="T35" fmla="*/ 618 h 1152"/>
                <a:gd name="T36" fmla="*/ 963 w 1152"/>
                <a:gd name="T37" fmla="*/ 698 h 1152"/>
                <a:gd name="T38" fmla="*/ 876 w 1152"/>
                <a:gd name="T39" fmla="*/ 757 h 1152"/>
                <a:gd name="T40" fmla="*/ 775 w 1152"/>
                <a:gd name="T41" fmla="*/ 788 h 1152"/>
                <a:gd name="T42" fmla="*/ 163 w 1152"/>
                <a:gd name="T43" fmla="*/ 1077 h 1152"/>
                <a:gd name="T44" fmla="*/ 127 w 1152"/>
                <a:gd name="T45" fmla="*/ 1088 h 1152"/>
                <a:gd name="T46" fmla="*/ 92 w 1152"/>
                <a:gd name="T47" fmla="*/ 1077 h 1152"/>
                <a:gd name="T48" fmla="*/ 68 w 1152"/>
                <a:gd name="T49" fmla="*/ 1049 h 1152"/>
                <a:gd name="T50" fmla="*/ 65 w 1152"/>
                <a:gd name="T51" fmla="*/ 1012 h 1152"/>
                <a:gd name="T52" fmla="*/ 83 w 1152"/>
                <a:gd name="T53" fmla="*/ 979 h 1152"/>
                <a:gd name="T54" fmla="*/ 415 w 1152"/>
                <a:gd name="T55" fmla="*/ 737 h 1152"/>
                <a:gd name="T56" fmla="*/ 719 w 1152"/>
                <a:gd name="T57" fmla="*/ 0 h 1152"/>
                <a:gd name="T58" fmla="*/ 592 w 1152"/>
                <a:gd name="T59" fmla="*/ 19 h 1152"/>
                <a:gd name="T60" fmla="*/ 479 w 1152"/>
                <a:gd name="T61" fmla="*/ 74 h 1152"/>
                <a:gd name="T62" fmla="*/ 387 w 1152"/>
                <a:gd name="T63" fmla="*/ 157 h 1152"/>
                <a:gd name="T64" fmla="*/ 322 w 1152"/>
                <a:gd name="T65" fmla="*/ 264 h 1152"/>
                <a:gd name="T66" fmla="*/ 291 w 1152"/>
                <a:gd name="T67" fmla="*/ 387 h 1152"/>
                <a:gd name="T68" fmla="*/ 302 w 1152"/>
                <a:gd name="T69" fmla="*/ 537 h 1152"/>
                <a:gd name="T70" fmla="*/ 38 w 1152"/>
                <a:gd name="T71" fmla="*/ 934 h 1152"/>
                <a:gd name="T72" fmla="*/ 2 w 1152"/>
                <a:gd name="T73" fmla="*/ 999 h 1152"/>
                <a:gd name="T74" fmla="*/ 10 w 1152"/>
                <a:gd name="T75" fmla="*/ 1074 h 1152"/>
                <a:gd name="T76" fmla="*/ 56 w 1152"/>
                <a:gd name="T77" fmla="*/ 1130 h 1152"/>
                <a:gd name="T78" fmla="*/ 127 w 1152"/>
                <a:gd name="T79" fmla="*/ 1152 h 1152"/>
                <a:gd name="T80" fmla="*/ 199 w 1152"/>
                <a:gd name="T81" fmla="*/ 1129 h 1152"/>
                <a:gd name="T82" fmla="*/ 565 w 1152"/>
                <a:gd name="T83" fmla="*/ 834 h 1152"/>
                <a:gd name="T84" fmla="*/ 719 w 1152"/>
                <a:gd name="T85" fmla="*/ 864 h 1152"/>
                <a:gd name="T86" fmla="*/ 848 w 1152"/>
                <a:gd name="T87" fmla="*/ 844 h 1152"/>
                <a:gd name="T88" fmla="*/ 961 w 1152"/>
                <a:gd name="T89" fmla="*/ 790 h 1152"/>
                <a:gd name="T90" fmla="*/ 1053 w 1152"/>
                <a:gd name="T91" fmla="*/ 707 h 1152"/>
                <a:gd name="T92" fmla="*/ 1118 w 1152"/>
                <a:gd name="T93" fmla="*/ 600 h 1152"/>
                <a:gd name="T94" fmla="*/ 1149 w 1152"/>
                <a:gd name="T95" fmla="*/ 476 h 1152"/>
                <a:gd name="T96" fmla="*/ 1143 w 1152"/>
                <a:gd name="T97" fmla="*/ 345 h 1152"/>
                <a:gd name="T98" fmla="*/ 1100 w 1152"/>
                <a:gd name="T99" fmla="*/ 226 h 1152"/>
                <a:gd name="T100" fmla="*/ 1025 w 1152"/>
                <a:gd name="T101" fmla="*/ 126 h 1152"/>
                <a:gd name="T102" fmla="*/ 926 w 1152"/>
                <a:gd name="T103" fmla="*/ 53 h 1152"/>
                <a:gd name="T104" fmla="*/ 807 w 1152"/>
                <a:gd name="T105" fmla="*/ 8 h 1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52" h="1152">
                  <a:moveTo>
                    <a:pt x="719" y="792"/>
                  </a:moveTo>
                  <a:lnTo>
                    <a:pt x="701" y="791"/>
                  </a:lnTo>
                  <a:lnTo>
                    <a:pt x="683" y="790"/>
                  </a:lnTo>
                  <a:lnTo>
                    <a:pt x="665" y="788"/>
                  </a:lnTo>
                  <a:lnTo>
                    <a:pt x="647" y="785"/>
                  </a:lnTo>
                  <a:lnTo>
                    <a:pt x="630" y="780"/>
                  </a:lnTo>
                  <a:lnTo>
                    <a:pt x="613" y="776"/>
                  </a:lnTo>
                  <a:lnTo>
                    <a:pt x="596" y="770"/>
                  </a:lnTo>
                  <a:lnTo>
                    <a:pt x="580" y="763"/>
                  </a:lnTo>
                  <a:lnTo>
                    <a:pt x="564" y="757"/>
                  </a:lnTo>
                  <a:lnTo>
                    <a:pt x="549" y="748"/>
                  </a:lnTo>
                  <a:lnTo>
                    <a:pt x="534" y="739"/>
                  </a:lnTo>
                  <a:lnTo>
                    <a:pt x="519" y="731"/>
                  </a:lnTo>
                  <a:lnTo>
                    <a:pt x="505" y="720"/>
                  </a:lnTo>
                  <a:lnTo>
                    <a:pt x="491" y="709"/>
                  </a:lnTo>
                  <a:lnTo>
                    <a:pt x="478" y="698"/>
                  </a:lnTo>
                  <a:lnTo>
                    <a:pt x="466" y="687"/>
                  </a:lnTo>
                  <a:lnTo>
                    <a:pt x="454" y="674"/>
                  </a:lnTo>
                  <a:lnTo>
                    <a:pt x="442" y="661"/>
                  </a:lnTo>
                  <a:lnTo>
                    <a:pt x="431" y="648"/>
                  </a:lnTo>
                  <a:lnTo>
                    <a:pt x="421" y="634"/>
                  </a:lnTo>
                  <a:lnTo>
                    <a:pt x="412" y="618"/>
                  </a:lnTo>
                  <a:lnTo>
                    <a:pt x="403" y="603"/>
                  </a:lnTo>
                  <a:lnTo>
                    <a:pt x="395" y="588"/>
                  </a:lnTo>
                  <a:lnTo>
                    <a:pt x="388" y="572"/>
                  </a:lnTo>
                  <a:lnTo>
                    <a:pt x="381" y="556"/>
                  </a:lnTo>
                  <a:lnTo>
                    <a:pt x="376" y="539"/>
                  </a:lnTo>
                  <a:lnTo>
                    <a:pt x="372" y="522"/>
                  </a:lnTo>
                  <a:lnTo>
                    <a:pt x="367" y="504"/>
                  </a:lnTo>
                  <a:lnTo>
                    <a:pt x="364" y="487"/>
                  </a:lnTo>
                  <a:lnTo>
                    <a:pt x="362" y="468"/>
                  </a:lnTo>
                  <a:lnTo>
                    <a:pt x="361" y="450"/>
                  </a:lnTo>
                  <a:lnTo>
                    <a:pt x="360" y="432"/>
                  </a:lnTo>
                  <a:lnTo>
                    <a:pt x="361" y="413"/>
                  </a:lnTo>
                  <a:lnTo>
                    <a:pt x="362" y="395"/>
                  </a:lnTo>
                  <a:lnTo>
                    <a:pt x="364" y="378"/>
                  </a:lnTo>
                  <a:lnTo>
                    <a:pt x="367" y="359"/>
                  </a:lnTo>
                  <a:lnTo>
                    <a:pt x="372" y="342"/>
                  </a:lnTo>
                  <a:lnTo>
                    <a:pt x="376" y="325"/>
                  </a:lnTo>
                  <a:lnTo>
                    <a:pt x="381" y="309"/>
                  </a:lnTo>
                  <a:lnTo>
                    <a:pt x="388" y="292"/>
                  </a:lnTo>
                  <a:lnTo>
                    <a:pt x="395" y="276"/>
                  </a:lnTo>
                  <a:lnTo>
                    <a:pt x="403" y="260"/>
                  </a:lnTo>
                  <a:lnTo>
                    <a:pt x="412" y="245"/>
                  </a:lnTo>
                  <a:lnTo>
                    <a:pt x="421" y="231"/>
                  </a:lnTo>
                  <a:lnTo>
                    <a:pt x="431" y="217"/>
                  </a:lnTo>
                  <a:lnTo>
                    <a:pt x="442" y="203"/>
                  </a:lnTo>
                  <a:lnTo>
                    <a:pt x="454" y="190"/>
                  </a:lnTo>
                  <a:lnTo>
                    <a:pt x="466" y="178"/>
                  </a:lnTo>
                  <a:lnTo>
                    <a:pt x="478" y="166"/>
                  </a:lnTo>
                  <a:lnTo>
                    <a:pt x="491" y="154"/>
                  </a:lnTo>
                  <a:lnTo>
                    <a:pt x="505" y="143"/>
                  </a:lnTo>
                  <a:lnTo>
                    <a:pt x="519" y="134"/>
                  </a:lnTo>
                  <a:lnTo>
                    <a:pt x="534" y="124"/>
                  </a:lnTo>
                  <a:lnTo>
                    <a:pt x="549" y="115"/>
                  </a:lnTo>
                  <a:lnTo>
                    <a:pt x="564" y="108"/>
                  </a:lnTo>
                  <a:lnTo>
                    <a:pt x="580" y="100"/>
                  </a:lnTo>
                  <a:lnTo>
                    <a:pt x="596" y="94"/>
                  </a:lnTo>
                  <a:lnTo>
                    <a:pt x="613" y="88"/>
                  </a:lnTo>
                  <a:lnTo>
                    <a:pt x="630" y="83"/>
                  </a:lnTo>
                  <a:lnTo>
                    <a:pt x="647" y="80"/>
                  </a:lnTo>
                  <a:lnTo>
                    <a:pt x="665" y="76"/>
                  </a:lnTo>
                  <a:lnTo>
                    <a:pt x="683" y="74"/>
                  </a:lnTo>
                  <a:lnTo>
                    <a:pt x="701" y="72"/>
                  </a:lnTo>
                  <a:lnTo>
                    <a:pt x="719" y="72"/>
                  </a:lnTo>
                  <a:lnTo>
                    <a:pt x="739" y="72"/>
                  </a:lnTo>
                  <a:lnTo>
                    <a:pt x="757" y="74"/>
                  </a:lnTo>
                  <a:lnTo>
                    <a:pt x="775" y="76"/>
                  </a:lnTo>
                  <a:lnTo>
                    <a:pt x="793" y="80"/>
                  </a:lnTo>
                  <a:lnTo>
                    <a:pt x="810" y="83"/>
                  </a:lnTo>
                  <a:lnTo>
                    <a:pt x="827" y="88"/>
                  </a:lnTo>
                  <a:lnTo>
                    <a:pt x="844" y="94"/>
                  </a:lnTo>
                  <a:lnTo>
                    <a:pt x="860" y="100"/>
                  </a:lnTo>
                  <a:lnTo>
                    <a:pt x="876" y="108"/>
                  </a:lnTo>
                  <a:lnTo>
                    <a:pt x="891" y="115"/>
                  </a:lnTo>
                  <a:lnTo>
                    <a:pt x="906" y="124"/>
                  </a:lnTo>
                  <a:lnTo>
                    <a:pt x="921" y="134"/>
                  </a:lnTo>
                  <a:lnTo>
                    <a:pt x="936" y="143"/>
                  </a:lnTo>
                  <a:lnTo>
                    <a:pt x="948" y="154"/>
                  </a:lnTo>
                  <a:lnTo>
                    <a:pt x="963" y="166"/>
                  </a:lnTo>
                  <a:lnTo>
                    <a:pt x="974" y="178"/>
                  </a:lnTo>
                  <a:lnTo>
                    <a:pt x="986" y="190"/>
                  </a:lnTo>
                  <a:lnTo>
                    <a:pt x="998" y="203"/>
                  </a:lnTo>
                  <a:lnTo>
                    <a:pt x="1009" y="217"/>
                  </a:lnTo>
                  <a:lnTo>
                    <a:pt x="1019" y="231"/>
                  </a:lnTo>
                  <a:lnTo>
                    <a:pt x="1028" y="245"/>
                  </a:lnTo>
                  <a:lnTo>
                    <a:pt x="1037" y="260"/>
                  </a:lnTo>
                  <a:lnTo>
                    <a:pt x="1045" y="276"/>
                  </a:lnTo>
                  <a:lnTo>
                    <a:pt x="1052" y="292"/>
                  </a:lnTo>
                  <a:lnTo>
                    <a:pt x="1059" y="309"/>
                  </a:lnTo>
                  <a:lnTo>
                    <a:pt x="1064" y="325"/>
                  </a:lnTo>
                  <a:lnTo>
                    <a:pt x="1068" y="342"/>
                  </a:lnTo>
                  <a:lnTo>
                    <a:pt x="1073" y="359"/>
                  </a:lnTo>
                  <a:lnTo>
                    <a:pt x="1076" y="378"/>
                  </a:lnTo>
                  <a:lnTo>
                    <a:pt x="1078" y="395"/>
                  </a:lnTo>
                  <a:lnTo>
                    <a:pt x="1079" y="413"/>
                  </a:lnTo>
                  <a:lnTo>
                    <a:pt x="1080" y="432"/>
                  </a:lnTo>
                  <a:lnTo>
                    <a:pt x="1079" y="450"/>
                  </a:lnTo>
                  <a:lnTo>
                    <a:pt x="1078" y="468"/>
                  </a:lnTo>
                  <a:lnTo>
                    <a:pt x="1076" y="487"/>
                  </a:lnTo>
                  <a:lnTo>
                    <a:pt x="1073" y="504"/>
                  </a:lnTo>
                  <a:lnTo>
                    <a:pt x="1068" y="522"/>
                  </a:lnTo>
                  <a:lnTo>
                    <a:pt x="1064" y="539"/>
                  </a:lnTo>
                  <a:lnTo>
                    <a:pt x="1059" y="556"/>
                  </a:lnTo>
                  <a:lnTo>
                    <a:pt x="1052" y="572"/>
                  </a:lnTo>
                  <a:lnTo>
                    <a:pt x="1045" y="588"/>
                  </a:lnTo>
                  <a:lnTo>
                    <a:pt x="1037" y="603"/>
                  </a:lnTo>
                  <a:lnTo>
                    <a:pt x="1028" y="618"/>
                  </a:lnTo>
                  <a:lnTo>
                    <a:pt x="1019" y="634"/>
                  </a:lnTo>
                  <a:lnTo>
                    <a:pt x="1009" y="648"/>
                  </a:lnTo>
                  <a:lnTo>
                    <a:pt x="998" y="661"/>
                  </a:lnTo>
                  <a:lnTo>
                    <a:pt x="986" y="674"/>
                  </a:lnTo>
                  <a:lnTo>
                    <a:pt x="974" y="687"/>
                  </a:lnTo>
                  <a:lnTo>
                    <a:pt x="963" y="698"/>
                  </a:lnTo>
                  <a:lnTo>
                    <a:pt x="948" y="709"/>
                  </a:lnTo>
                  <a:lnTo>
                    <a:pt x="936" y="720"/>
                  </a:lnTo>
                  <a:lnTo>
                    <a:pt x="921" y="731"/>
                  </a:lnTo>
                  <a:lnTo>
                    <a:pt x="906" y="739"/>
                  </a:lnTo>
                  <a:lnTo>
                    <a:pt x="891" y="748"/>
                  </a:lnTo>
                  <a:lnTo>
                    <a:pt x="876" y="757"/>
                  </a:lnTo>
                  <a:lnTo>
                    <a:pt x="860" y="763"/>
                  </a:lnTo>
                  <a:lnTo>
                    <a:pt x="844" y="770"/>
                  </a:lnTo>
                  <a:lnTo>
                    <a:pt x="827" y="776"/>
                  </a:lnTo>
                  <a:lnTo>
                    <a:pt x="810" y="780"/>
                  </a:lnTo>
                  <a:lnTo>
                    <a:pt x="793" y="785"/>
                  </a:lnTo>
                  <a:lnTo>
                    <a:pt x="775" y="788"/>
                  </a:lnTo>
                  <a:lnTo>
                    <a:pt x="757" y="790"/>
                  </a:lnTo>
                  <a:lnTo>
                    <a:pt x="739" y="791"/>
                  </a:lnTo>
                  <a:lnTo>
                    <a:pt x="719" y="792"/>
                  </a:lnTo>
                  <a:close/>
                  <a:moveTo>
                    <a:pt x="173" y="1069"/>
                  </a:moveTo>
                  <a:lnTo>
                    <a:pt x="168" y="1073"/>
                  </a:lnTo>
                  <a:lnTo>
                    <a:pt x="163" y="1077"/>
                  </a:lnTo>
                  <a:lnTo>
                    <a:pt x="158" y="1081"/>
                  </a:lnTo>
                  <a:lnTo>
                    <a:pt x="152" y="1083"/>
                  </a:lnTo>
                  <a:lnTo>
                    <a:pt x="146" y="1085"/>
                  </a:lnTo>
                  <a:lnTo>
                    <a:pt x="141" y="1087"/>
                  </a:lnTo>
                  <a:lnTo>
                    <a:pt x="134" y="1088"/>
                  </a:lnTo>
                  <a:lnTo>
                    <a:pt x="127" y="1088"/>
                  </a:lnTo>
                  <a:lnTo>
                    <a:pt x="120" y="1088"/>
                  </a:lnTo>
                  <a:lnTo>
                    <a:pt x="115" y="1087"/>
                  </a:lnTo>
                  <a:lnTo>
                    <a:pt x="108" y="1085"/>
                  </a:lnTo>
                  <a:lnTo>
                    <a:pt x="103" y="1083"/>
                  </a:lnTo>
                  <a:lnTo>
                    <a:pt x="96" y="1081"/>
                  </a:lnTo>
                  <a:lnTo>
                    <a:pt x="92" y="1077"/>
                  </a:lnTo>
                  <a:lnTo>
                    <a:pt x="87" y="1074"/>
                  </a:lnTo>
                  <a:lnTo>
                    <a:pt x="82" y="1070"/>
                  </a:lnTo>
                  <a:lnTo>
                    <a:pt x="78" y="1066"/>
                  </a:lnTo>
                  <a:lnTo>
                    <a:pt x="75" y="1060"/>
                  </a:lnTo>
                  <a:lnTo>
                    <a:pt x="71" y="1055"/>
                  </a:lnTo>
                  <a:lnTo>
                    <a:pt x="68" y="1049"/>
                  </a:lnTo>
                  <a:lnTo>
                    <a:pt x="66" y="1044"/>
                  </a:lnTo>
                  <a:lnTo>
                    <a:pt x="65" y="1038"/>
                  </a:lnTo>
                  <a:lnTo>
                    <a:pt x="64" y="1031"/>
                  </a:lnTo>
                  <a:lnTo>
                    <a:pt x="64" y="1025"/>
                  </a:lnTo>
                  <a:lnTo>
                    <a:pt x="64" y="1018"/>
                  </a:lnTo>
                  <a:lnTo>
                    <a:pt x="65" y="1012"/>
                  </a:lnTo>
                  <a:lnTo>
                    <a:pt x="66" y="1006"/>
                  </a:lnTo>
                  <a:lnTo>
                    <a:pt x="69" y="1000"/>
                  </a:lnTo>
                  <a:lnTo>
                    <a:pt x="71" y="994"/>
                  </a:lnTo>
                  <a:lnTo>
                    <a:pt x="75" y="989"/>
                  </a:lnTo>
                  <a:lnTo>
                    <a:pt x="79" y="984"/>
                  </a:lnTo>
                  <a:lnTo>
                    <a:pt x="83" y="979"/>
                  </a:lnTo>
                  <a:lnTo>
                    <a:pt x="82" y="979"/>
                  </a:lnTo>
                  <a:lnTo>
                    <a:pt x="373" y="689"/>
                  </a:lnTo>
                  <a:lnTo>
                    <a:pt x="383" y="702"/>
                  </a:lnTo>
                  <a:lnTo>
                    <a:pt x="393" y="714"/>
                  </a:lnTo>
                  <a:lnTo>
                    <a:pt x="404" y="725"/>
                  </a:lnTo>
                  <a:lnTo>
                    <a:pt x="415" y="737"/>
                  </a:lnTo>
                  <a:lnTo>
                    <a:pt x="426" y="748"/>
                  </a:lnTo>
                  <a:lnTo>
                    <a:pt x="438" y="759"/>
                  </a:lnTo>
                  <a:lnTo>
                    <a:pt x="451" y="769"/>
                  </a:lnTo>
                  <a:lnTo>
                    <a:pt x="462" y="778"/>
                  </a:lnTo>
                  <a:lnTo>
                    <a:pt x="173" y="1069"/>
                  </a:lnTo>
                  <a:close/>
                  <a:moveTo>
                    <a:pt x="719" y="0"/>
                  </a:moveTo>
                  <a:lnTo>
                    <a:pt x="698" y="1"/>
                  </a:lnTo>
                  <a:lnTo>
                    <a:pt x="676" y="2"/>
                  </a:lnTo>
                  <a:lnTo>
                    <a:pt x="655" y="5"/>
                  </a:lnTo>
                  <a:lnTo>
                    <a:pt x="633" y="8"/>
                  </a:lnTo>
                  <a:lnTo>
                    <a:pt x="611" y="14"/>
                  </a:lnTo>
                  <a:lnTo>
                    <a:pt x="592" y="19"/>
                  </a:lnTo>
                  <a:lnTo>
                    <a:pt x="572" y="27"/>
                  </a:lnTo>
                  <a:lnTo>
                    <a:pt x="552" y="34"/>
                  </a:lnTo>
                  <a:lnTo>
                    <a:pt x="533" y="43"/>
                  </a:lnTo>
                  <a:lnTo>
                    <a:pt x="514" y="53"/>
                  </a:lnTo>
                  <a:lnTo>
                    <a:pt x="496" y="62"/>
                  </a:lnTo>
                  <a:lnTo>
                    <a:pt x="479" y="74"/>
                  </a:lnTo>
                  <a:lnTo>
                    <a:pt x="461" y="86"/>
                  </a:lnTo>
                  <a:lnTo>
                    <a:pt x="445" y="99"/>
                  </a:lnTo>
                  <a:lnTo>
                    <a:pt x="430" y="112"/>
                  </a:lnTo>
                  <a:lnTo>
                    <a:pt x="415" y="126"/>
                  </a:lnTo>
                  <a:lnTo>
                    <a:pt x="400" y="141"/>
                  </a:lnTo>
                  <a:lnTo>
                    <a:pt x="387" y="157"/>
                  </a:lnTo>
                  <a:lnTo>
                    <a:pt x="374" y="174"/>
                  </a:lnTo>
                  <a:lnTo>
                    <a:pt x="362" y="191"/>
                  </a:lnTo>
                  <a:lnTo>
                    <a:pt x="350" y="208"/>
                  </a:lnTo>
                  <a:lnTo>
                    <a:pt x="340" y="226"/>
                  </a:lnTo>
                  <a:lnTo>
                    <a:pt x="331" y="245"/>
                  </a:lnTo>
                  <a:lnTo>
                    <a:pt x="322" y="264"/>
                  </a:lnTo>
                  <a:lnTo>
                    <a:pt x="314" y="284"/>
                  </a:lnTo>
                  <a:lnTo>
                    <a:pt x="307" y="303"/>
                  </a:lnTo>
                  <a:lnTo>
                    <a:pt x="302" y="324"/>
                  </a:lnTo>
                  <a:lnTo>
                    <a:pt x="297" y="345"/>
                  </a:lnTo>
                  <a:lnTo>
                    <a:pt x="293" y="366"/>
                  </a:lnTo>
                  <a:lnTo>
                    <a:pt x="291" y="387"/>
                  </a:lnTo>
                  <a:lnTo>
                    <a:pt x="289" y="410"/>
                  </a:lnTo>
                  <a:lnTo>
                    <a:pt x="287" y="432"/>
                  </a:lnTo>
                  <a:lnTo>
                    <a:pt x="289" y="459"/>
                  </a:lnTo>
                  <a:lnTo>
                    <a:pt x="292" y="486"/>
                  </a:lnTo>
                  <a:lnTo>
                    <a:pt x="295" y="512"/>
                  </a:lnTo>
                  <a:lnTo>
                    <a:pt x="302" y="537"/>
                  </a:lnTo>
                  <a:lnTo>
                    <a:pt x="308" y="562"/>
                  </a:lnTo>
                  <a:lnTo>
                    <a:pt x="317" y="587"/>
                  </a:lnTo>
                  <a:lnTo>
                    <a:pt x="326" y="611"/>
                  </a:lnTo>
                  <a:lnTo>
                    <a:pt x="338" y="634"/>
                  </a:lnTo>
                  <a:lnTo>
                    <a:pt x="38" y="934"/>
                  </a:lnTo>
                  <a:lnTo>
                    <a:pt x="38" y="934"/>
                  </a:lnTo>
                  <a:lnTo>
                    <a:pt x="29" y="944"/>
                  </a:lnTo>
                  <a:lnTo>
                    <a:pt x="22" y="953"/>
                  </a:lnTo>
                  <a:lnTo>
                    <a:pt x="15" y="964"/>
                  </a:lnTo>
                  <a:lnTo>
                    <a:pt x="10" y="975"/>
                  </a:lnTo>
                  <a:lnTo>
                    <a:pt x="6" y="987"/>
                  </a:lnTo>
                  <a:lnTo>
                    <a:pt x="2" y="999"/>
                  </a:lnTo>
                  <a:lnTo>
                    <a:pt x="0" y="1012"/>
                  </a:lnTo>
                  <a:lnTo>
                    <a:pt x="0" y="1025"/>
                  </a:lnTo>
                  <a:lnTo>
                    <a:pt x="0" y="1038"/>
                  </a:lnTo>
                  <a:lnTo>
                    <a:pt x="2" y="1050"/>
                  </a:lnTo>
                  <a:lnTo>
                    <a:pt x="6" y="1062"/>
                  </a:lnTo>
                  <a:lnTo>
                    <a:pt x="10" y="1074"/>
                  </a:lnTo>
                  <a:lnTo>
                    <a:pt x="15" y="1085"/>
                  </a:lnTo>
                  <a:lnTo>
                    <a:pt x="22" y="1096"/>
                  </a:lnTo>
                  <a:lnTo>
                    <a:pt x="29" y="1106"/>
                  </a:lnTo>
                  <a:lnTo>
                    <a:pt x="37" y="1114"/>
                  </a:lnTo>
                  <a:lnTo>
                    <a:pt x="47" y="1123"/>
                  </a:lnTo>
                  <a:lnTo>
                    <a:pt x="56" y="1130"/>
                  </a:lnTo>
                  <a:lnTo>
                    <a:pt x="66" y="1137"/>
                  </a:lnTo>
                  <a:lnTo>
                    <a:pt x="78" y="1142"/>
                  </a:lnTo>
                  <a:lnTo>
                    <a:pt x="89" y="1147"/>
                  </a:lnTo>
                  <a:lnTo>
                    <a:pt x="102" y="1150"/>
                  </a:lnTo>
                  <a:lnTo>
                    <a:pt x="114" y="1151"/>
                  </a:lnTo>
                  <a:lnTo>
                    <a:pt x="127" y="1152"/>
                  </a:lnTo>
                  <a:lnTo>
                    <a:pt x="141" y="1151"/>
                  </a:lnTo>
                  <a:lnTo>
                    <a:pt x="152" y="1149"/>
                  </a:lnTo>
                  <a:lnTo>
                    <a:pt x="165" y="1147"/>
                  </a:lnTo>
                  <a:lnTo>
                    <a:pt x="177" y="1141"/>
                  </a:lnTo>
                  <a:lnTo>
                    <a:pt x="188" y="1136"/>
                  </a:lnTo>
                  <a:lnTo>
                    <a:pt x="199" y="1129"/>
                  </a:lnTo>
                  <a:lnTo>
                    <a:pt x="209" y="1122"/>
                  </a:lnTo>
                  <a:lnTo>
                    <a:pt x="217" y="1114"/>
                  </a:lnTo>
                  <a:lnTo>
                    <a:pt x="217" y="1114"/>
                  </a:lnTo>
                  <a:lnTo>
                    <a:pt x="518" y="814"/>
                  </a:lnTo>
                  <a:lnTo>
                    <a:pt x="541" y="825"/>
                  </a:lnTo>
                  <a:lnTo>
                    <a:pt x="565" y="834"/>
                  </a:lnTo>
                  <a:lnTo>
                    <a:pt x="589" y="843"/>
                  </a:lnTo>
                  <a:lnTo>
                    <a:pt x="614" y="851"/>
                  </a:lnTo>
                  <a:lnTo>
                    <a:pt x="640" y="856"/>
                  </a:lnTo>
                  <a:lnTo>
                    <a:pt x="667" y="860"/>
                  </a:lnTo>
                  <a:lnTo>
                    <a:pt x="692" y="864"/>
                  </a:lnTo>
                  <a:lnTo>
                    <a:pt x="719" y="864"/>
                  </a:lnTo>
                  <a:lnTo>
                    <a:pt x="742" y="864"/>
                  </a:lnTo>
                  <a:lnTo>
                    <a:pt x="764" y="861"/>
                  </a:lnTo>
                  <a:lnTo>
                    <a:pt x="785" y="859"/>
                  </a:lnTo>
                  <a:lnTo>
                    <a:pt x="807" y="855"/>
                  </a:lnTo>
                  <a:lnTo>
                    <a:pt x="827" y="851"/>
                  </a:lnTo>
                  <a:lnTo>
                    <a:pt x="848" y="844"/>
                  </a:lnTo>
                  <a:lnTo>
                    <a:pt x="869" y="838"/>
                  </a:lnTo>
                  <a:lnTo>
                    <a:pt x="888" y="830"/>
                  </a:lnTo>
                  <a:lnTo>
                    <a:pt x="907" y="822"/>
                  </a:lnTo>
                  <a:lnTo>
                    <a:pt x="926" y="812"/>
                  </a:lnTo>
                  <a:lnTo>
                    <a:pt x="944" y="801"/>
                  </a:lnTo>
                  <a:lnTo>
                    <a:pt x="961" y="790"/>
                  </a:lnTo>
                  <a:lnTo>
                    <a:pt x="979" y="778"/>
                  </a:lnTo>
                  <a:lnTo>
                    <a:pt x="995" y="765"/>
                  </a:lnTo>
                  <a:lnTo>
                    <a:pt x="1010" y="751"/>
                  </a:lnTo>
                  <a:lnTo>
                    <a:pt x="1025" y="737"/>
                  </a:lnTo>
                  <a:lnTo>
                    <a:pt x="1040" y="722"/>
                  </a:lnTo>
                  <a:lnTo>
                    <a:pt x="1053" y="707"/>
                  </a:lnTo>
                  <a:lnTo>
                    <a:pt x="1066" y="691"/>
                  </a:lnTo>
                  <a:lnTo>
                    <a:pt x="1078" y="674"/>
                  </a:lnTo>
                  <a:lnTo>
                    <a:pt x="1090" y="656"/>
                  </a:lnTo>
                  <a:lnTo>
                    <a:pt x="1100" y="638"/>
                  </a:lnTo>
                  <a:lnTo>
                    <a:pt x="1109" y="620"/>
                  </a:lnTo>
                  <a:lnTo>
                    <a:pt x="1118" y="600"/>
                  </a:lnTo>
                  <a:lnTo>
                    <a:pt x="1126" y="581"/>
                  </a:lnTo>
                  <a:lnTo>
                    <a:pt x="1132" y="560"/>
                  </a:lnTo>
                  <a:lnTo>
                    <a:pt x="1139" y="540"/>
                  </a:lnTo>
                  <a:lnTo>
                    <a:pt x="1143" y="519"/>
                  </a:lnTo>
                  <a:lnTo>
                    <a:pt x="1147" y="498"/>
                  </a:lnTo>
                  <a:lnTo>
                    <a:pt x="1149" y="476"/>
                  </a:lnTo>
                  <a:lnTo>
                    <a:pt x="1152" y="454"/>
                  </a:lnTo>
                  <a:lnTo>
                    <a:pt x="1152" y="432"/>
                  </a:lnTo>
                  <a:lnTo>
                    <a:pt x="1152" y="410"/>
                  </a:lnTo>
                  <a:lnTo>
                    <a:pt x="1149" y="387"/>
                  </a:lnTo>
                  <a:lnTo>
                    <a:pt x="1147" y="366"/>
                  </a:lnTo>
                  <a:lnTo>
                    <a:pt x="1143" y="345"/>
                  </a:lnTo>
                  <a:lnTo>
                    <a:pt x="1139" y="324"/>
                  </a:lnTo>
                  <a:lnTo>
                    <a:pt x="1132" y="303"/>
                  </a:lnTo>
                  <a:lnTo>
                    <a:pt x="1126" y="284"/>
                  </a:lnTo>
                  <a:lnTo>
                    <a:pt x="1118" y="264"/>
                  </a:lnTo>
                  <a:lnTo>
                    <a:pt x="1109" y="245"/>
                  </a:lnTo>
                  <a:lnTo>
                    <a:pt x="1100" y="226"/>
                  </a:lnTo>
                  <a:lnTo>
                    <a:pt x="1090" y="208"/>
                  </a:lnTo>
                  <a:lnTo>
                    <a:pt x="1078" y="191"/>
                  </a:lnTo>
                  <a:lnTo>
                    <a:pt x="1066" y="174"/>
                  </a:lnTo>
                  <a:lnTo>
                    <a:pt x="1053" y="157"/>
                  </a:lnTo>
                  <a:lnTo>
                    <a:pt x="1040" y="141"/>
                  </a:lnTo>
                  <a:lnTo>
                    <a:pt x="1025" y="126"/>
                  </a:lnTo>
                  <a:lnTo>
                    <a:pt x="1010" y="112"/>
                  </a:lnTo>
                  <a:lnTo>
                    <a:pt x="995" y="99"/>
                  </a:lnTo>
                  <a:lnTo>
                    <a:pt x="979" y="86"/>
                  </a:lnTo>
                  <a:lnTo>
                    <a:pt x="961" y="74"/>
                  </a:lnTo>
                  <a:lnTo>
                    <a:pt x="944" y="62"/>
                  </a:lnTo>
                  <a:lnTo>
                    <a:pt x="926" y="53"/>
                  </a:lnTo>
                  <a:lnTo>
                    <a:pt x="907" y="43"/>
                  </a:lnTo>
                  <a:lnTo>
                    <a:pt x="888" y="34"/>
                  </a:lnTo>
                  <a:lnTo>
                    <a:pt x="869" y="27"/>
                  </a:lnTo>
                  <a:lnTo>
                    <a:pt x="848" y="19"/>
                  </a:lnTo>
                  <a:lnTo>
                    <a:pt x="827" y="14"/>
                  </a:lnTo>
                  <a:lnTo>
                    <a:pt x="807" y="8"/>
                  </a:lnTo>
                  <a:lnTo>
                    <a:pt x="785" y="5"/>
                  </a:lnTo>
                  <a:lnTo>
                    <a:pt x="764" y="2"/>
                  </a:lnTo>
                  <a:lnTo>
                    <a:pt x="742" y="1"/>
                  </a:lnTo>
                  <a:lnTo>
                    <a:pt x="7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128"/>
            <p:cNvSpPr>
              <a:spLocks/>
            </p:cNvSpPr>
            <p:nvPr/>
          </p:nvSpPr>
          <p:spPr bwMode="auto">
            <a:xfrm>
              <a:off x="3834606" y="2825353"/>
              <a:ext cx="106363" cy="107950"/>
            </a:xfrm>
            <a:custGeom>
              <a:avLst/>
              <a:gdLst>
                <a:gd name="T0" fmla="*/ 239 w 270"/>
                <a:gd name="T1" fmla="*/ 0 h 270"/>
                <a:gd name="T2" fmla="*/ 214 w 270"/>
                <a:gd name="T3" fmla="*/ 3 h 270"/>
                <a:gd name="T4" fmla="*/ 189 w 270"/>
                <a:gd name="T5" fmla="*/ 8 h 270"/>
                <a:gd name="T6" fmla="*/ 165 w 270"/>
                <a:gd name="T7" fmla="*/ 15 h 270"/>
                <a:gd name="T8" fmla="*/ 142 w 270"/>
                <a:gd name="T9" fmla="*/ 25 h 270"/>
                <a:gd name="T10" fmla="*/ 121 w 270"/>
                <a:gd name="T11" fmla="*/ 37 h 270"/>
                <a:gd name="T12" fmla="*/ 101 w 270"/>
                <a:gd name="T13" fmla="*/ 50 h 270"/>
                <a:gd name="T14" fmla="*/ 83 w 270"/>
                <a:gd name="T15" fmla="*/ 66 h 270"/>
                <a:gd name="T16" fmla="*/ 66 w 270"/>
                <a:gd name="T17" fmla="*/ 82 h 270"/>
                <a:gd name="T18" fmla="*/ 50 w 270"/>
                <a:gd name="T19" fmla="*/ 102 h 270"/>
                <a:gd name="T20" fmla="*/ 37 w 270"/>
                <a:gd name="T21" fmla="*/ 121 h 270"/>
                <a:gd name="T22" fmla="*/ 25 w 270"/>
                <a:gd name="T23" fmla="*/ 143 h 270"/>
                <a:gd name="T24" fmla="*/ 15 w 270"/>
                <a:gd name="T25" fmla="*/ 165 h 270"/>
                <a:gd name="T26" fmla="*/ 7 w 270"/>
                <a:gd name="T27" fmla="*/ 189 h 270"/>
                <a:gd name="T28" fmla="*/ 3 w 270"/>
                <a:gd name="T29" fmla="*/ 214 h 270"/>
                <a:gd name="T30" fmla="*/ 0 w 270"/>
                <a:gd name="T31" fmla="*/ 239 h 270"/>
                <a:gd name="T32" fmla="*/ 0 w 270"/>
                <a:gd name="T33" fmla="*/ 256 h 270"/>
                <a:gd name="T34" fmla="*/ 3 w 270"/>
                <a:gd name="T35" fmla="*/ 262 h 270"/>
                <a:gd name="T36" fmla="*/ 7 w 270"/>
                <a:gd name="T37" fmla="*/ 267 h 270"/>
                <a:gd name="T38" fmla="*/ 14 w 270"/>
                <a:gd name="T39" fmla="*/ 270 h 270"/>
                <a:gd name="T40" fmla="*/ 21 w 270"/>
                <a:gd name="T41" fmla="*/ 270 h 270"/>
                <a:gd name="T42" fmla="*/ 28 w 270"/>
                <a:gd name="T43" fmla="*/ 267 h 270"/>
                <a:gd name="T44" fmla="*/ 33 w 270"/>
                <a:gd name="T45" fmla="*/ 262 h 270"/>
                <a:gd name="T46" fmla="*/ 35 w 270"/>
                <a:gd name="T47" fmla="*/ 256 h 270"/>
                <a:gd name="T48" fmla="*/ 37 w 270"/>
                <a:gd name="T49" fmla="*/ 241 h 270"/>
                <a:gd name="T50" fmla="*/ 39 w 270"/>
                <a:gd name="T51" fmla="*/ 219 h 270"/>
                <a:gd name="T52" fmla="*/ 45 w 270"/>
                <a:gd name="T53" fmla="*/ 188 h 270"/>
                <a:gd name="T54" fmla="*/ 62 w 270"/>
                <a:gd name="T55" fmla="*/ 149 h 270"/>
                <a:gd name="T56" fmla="*/ 85 w 270"/>
                <a:gd name="T57" fmla="*/ 114 h 270"/>
                <a:gd name="T58" fmla="*/ 114 w 270"/>
                <a:gd name="T59" fmla="*/ 85 h 270"/>
                <a:gd name="T60" fmla="*/ 149 w 270"/>
                <a:gd name="T61" fmla="*/ 62 h 270"/>
                <a:gd name="T62" fmla="*/ 188 w 270"/>
                <a:gd name="T63" fmla="*/ 45 h 270"/>
                <a:gd name="T64" fmla="*/ 219 w 270"/>
                <a:gd name="T65" fmla="*/ 39 h 270"/>
                <a:gd name="T66" fmla="*/ 241 w 270"/>
                <a:gd name="T67" fmla="*/ 37 h 270"/>
                <a:gd name="T68" fmla="*/ 256 w 270"/>
                <a:gd name="T69" fmla="*/ 36 h 270"/>
                <a:gd name="T70" fmla="*/ 262 w 270"/>
                <a:gd name="T71" fmla="*/ 32 h 270"/>
                <a:gd name="T72" fmla="*/ 267 w 270"/>
                <a:gd name="T73" fmla="*/ 28 h 270"/>
                <a:gd name="T74" fmla="*/ 270 w 270"/>
                <a:gd name="T75" fmla="*/ 22 h 270"/>
                <a:gd name="T76" fmla="*/ 270 w 270"/>
                <a:gd name="T77" fmla="*/ 14 h 270"/>
                <a:gd name="T78" fmla="*/ 267 w 270"/>
                <a:gd name="T79" fmla="*/ 8 h 270"/>
                <a:gd name="T80" fmla="*/ 262 w 270"/>
                <a:gd name="T81" fmla="*/ 3 h 270"/>
                <a:gd name="T82" fmla="*/ 256 w 270"/>
                <a:gd name="T83" fmla="*/ 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70" h="270">
                  <a:moveTo>
                    <a:pt x="251" y="0"/>
                  </a:moveTo>
                  <a:lnTo>
                    <a:pt x="239" y="0"/>
                  </a:lnTo>
                  <a:lnTo>
                    <a:pt x="227" y="1"/>
                  </a:lnTo>
                  <a:lnTo>
                    <a:pt x="214" y="3"/>
                  </a:lnTo>
                  <a:lnTo>
                    <a:pt x="201" y="5"/>
                  </a:lnTo>
                  <a:lnTo>
                    <a:pt x="189" y="8"/>
                  </a:lnTo>
                  <a:lnTo>
                    <a:pt x="177" y="11"/>
                  </a:lnTo>
                  <a:lnTo>
                    <a:pt x="165" y="15"/>
                  </a:lnTo>
                  <a:lnTo>
                    <a:pt x="154" y="19"/>
                  </a:lnTo>
                  <a:lnTo>
                    <a:pt x="142" y="25"/>
                  </a:lnTo>
                  <a:lnTo>
                    <a:pt x="132" y="30"/>
                  </a:lnTo>
                  <a:lnTo>
                    <a:pt x="121" y="37"/>
                  </a:lnTo>
                  <a:lnTo>
                    <a:pt x="111" y="43"/>
                  </a:lnTo>
                  <a:lnTo>
                    <a:pt x="101" y="50"/>
                  </a:lnTo>
                  <a:lnTo>
                    <a:pt x="92" y="57"/>
                  </a:lnTo>
                  <a:lnTo>
                    <a:pt x="83" y="66"/>
                  </a:lnTo>
                  <a:lnTo>
                    <a:pt x="73" y="73"/>
                  </a:lnTo>
                  <a:lnTo>
                    <a:pt x="66" y="82"/>
                  </a:lnTo>
                  <a:lnTo>
                    <a:pt x="57" y="92"/>
                  </a:lnTo>
                  <a:lnTo>
                    <a:pt x="50" y="102"/>
                  </a:lnTo>
                  <a:lnTo>
                    <a:pt x="43" y="111"/>
                  </a:lnTo>
                  <a:lnTo>
                    <a:pt x="37" y="121"/>
                  </a:lnTo>
                  <a:lnTo>
                    <a:pt x="30" y="132"/>
                  </a:lnTo>
                  <a:lnTo>
                    <a:pt x="25" y="143"/>
                  </a:lnTo>
                  <a:lnTo>
                    <a:pt x="19" y="153"/>
                  </a:lnTo>
                  <a:lnTo>
                    <a:pt x="15" y="165"/>
                  </a:lnTo>
                  <a:lnTo>
                    <a:pt x="12" y="177"/>
                  </a:lnTo>
                  <a:lnTo>
                    <a:pt x="7" y="189"/>
                  </a:lnTo>
                  <a:lnTo>
                    <a:pt x="5" y="201"/>
                  </a:lnTo>
                  <a:lnTo>
                    <a:pt x="3" y="214"/>
                  </a:lnTo>
                  <a:lnTo>
                    <a:pt x="1" y="226"/>
                  </a:lnTo>
                  <a:lnTo>
                    <a:pt x="0" y="239"/>
                  </a:lnTo>
                  <a:lnTo>
                    <a:pt x="0" y="252"/>
                  </a:lnTo>
                  <a:lnTo>
                    <a:pt x="0" y="256"/>
                  </a:lnTo>
                  <a:lnTo>
                    <a:pt x="1" y="259"/>
                  </a:lnTo>
                  <a:lnTo>
                    <a:pt x="3" y="262"/>
                  </a:lnTo>
                  <a:lnTo>
                    <a:pt x="5" y="265"/>
                  </a:lnTo>
                  <a:lnTo>
                    <a:pt x="7" y="267"/>
                  </a:lnTo>
                  <a:lnTo>
                    <a:pt x="11" y="269"/>
                  </a:lnTo>
                  <a:lnTo>
                    <a:pt x="14" y="270"/>
                  </a:lnTo>
                  <a:lnTo>
                    <a:pt x="18" y="270"/>
                  </a:lnTo>
                  <a:lnTo>
                    <a:pt x="21" y="270"/>
                  </a:lnTo>
                  <a:lnTo>
                    <a:pt x="25" y="269"/>
                  </a:lnTo>
                  <a:lnTo>
                    <a:pt x="28" y="267"/>
                  </a:lnTo>
                  <a:lnTo>
                    <a:pt x="31" y="265"/>
                  </a:lnTo>
                  <a:lnTo>
                    <a:pt x="33" y="262"/>
                  </a:lnTo>
                  <a:lnTo>
                    <a:pt x="34" y="259"/>
                  </a:lnTo>
                  <a:lnTo>
                    <a:pt x="35" y="256"/>
                  </a:lnTo>
                  <a:lnTo>
                    <a:pt x="35" y="252"/>
                  </a:lnTo>
                  <a:lnTo>
                    <a:pt x="37" y="241"/>
                  </a:lnTo>
                  <a:lnTo>
                    <a:pt x="37" y="230"/>
                  </a:lnTo>
                  <a:lnTo>
                    <a:pt x="39" y="219"/>
                  </a:lnTo>
                  <a:lnTo>
                    <a:pt x="41" y="208"/>
                  </a:lnTo>
                  <a:lnTo>
                    <a:pt x="45" y="188"/>
                  </a:lnTo>
                  <a:lnTo>
                    <a:pt x="53" y="167"/>
                  </a:lnTo>
                  <a:lnTo>
                    <a:pt x="62" y="149"/>
                  </a:lnTo>
                  <a:lnTo>
                    <a:pt x="73" y="131"/>
                  </a:lnTo>
                  <a:lnTo>
                    <a:pt x="85" y="114"/>
                  </a:lnTo>
                  <a:lnTo>
                    <a:pt x="99" y="99"/>
                  </a:lnTo>
                  <a:lnTo>
                    <a:pt x="114" y="85"/>
                  </a:lnTo>
                  <a:lnTo>
                    <a:pt x="132" y="72"/>
                  </a:lnTo>
                  <a:lnTo>
                    <a:pt x="149" y="62"/>
                  </a:lnTo>
                  <a:lnTo>
                    <a:pt x="168" y="53"/>
                  </a:lnTo>
                  <a:lnTo>
                    <a:pt x="188" y="45"/>
                  </a:lnTo>
                  <a:lnTo>
                    <a:pt x="208" y="40"/>
                  </a:lnTo>
                  <a:lnTo>
                    <a:pt x="219" y="39"/>
                  </a:lnTo>
                  <a:lnTo>
                    <a:pt x="230" y="37"/>
                  </a:lnTo>
                  <a:lnTo>
                    <a:pt x="241" y="37"/>
                  </a:lnTo>
                  <a:lnTo>
                    <a:pt x="251" y="36"/>
                  </a:lnTo>
                  <a:lnTo>
                    <a:pt x="256" y="36"/>
                  </a:lnTo>
                  <a:lnTo>
                    <a:pt x="259" y="35"/>
                  </a:lnTo>
                  <a:lnTo>
                    <a:pt x="262" y="32"/>
                  </a:lnTo>
                  <a:lnTo>
                    <a:pt x="264" y="30"/>
                  </a:lnTo>
                  <a:lnTo>
                    <a:pt x="267" y="28"/>
                  </a:lnTo>
                  <a:lnTo>
                    <a:pt x="269" y="25"/>
                  </a:lnTo>
                  <a:lnTo>
                    <a:pt x="270" y="22"/>
                  </a:lnTo>
                  <a:lnTo>
                    <a:pt x="270" y="18"/>
                  </a:lnTo>
                  <a:lnTo>
                    <a:pt x="270" y="14"/>
                  </a:lnTo>
                  <a:lnTo>
                    <a:pt x="269" y="11"/>
                  </a:lnTo>
                  <a:lnTo>
                    <a:pt x="267" y="8"/>
                  </a:lnTo>
                  <a:lnTo>
                    <a:pt x="264" y="5"/>
                  </a:lnTo>
                  <a:lnTo>
                    <a:pt x="262" y="3"/>
                  </a:lnTo>
                  <a:lnTo>
                    <a:pt x="259" y="1"/>
                  </a:lnTo>
                  <a:lnTo>
                    <a:pt x="256" y="0"/>
                  </a:lnTo>
                  <a:lnTo>
                    <a:pt x="25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4" name="Rectangle 3"/>
          <p:cNvSpPr txBox="1">
            <a:spLocks noChangeArrowheads="1"/>
          </p:cNvSpPr>
          <p:nvPr/>
        </p:nvSpPr>
        <p:spPr>
          <a:xfrm>
            <a:off x="4913200" y="570926"/>
            <a:ext cx="6968616" cy="1322198"/>
          </a:xfrm>
          <a:prstGeom prst="rect">
            <a:avLst/>
          </a:prstGeom>
          <a:solidFill>
            <a:srgbClr val="262626"/>
          </a:solidFill>
        </p:spPr>
        <p:txBody>
          <a:bodyPr>
            <a:no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DO" sz="2000" b="1" dirty="0">
                <a:latin typeface="Arial" panose="020B0604020202020204" pitchFamily="34" charset="0"/>
                <a:cs typeface="Arial" panose="020B0604020202020204" pitchFamily="34" charset="0"/>
              </a:rPr>
              <a:t>Objetivo general</a:t>
            </a:r>
            <a:r>
              <a:rPr lang="es-DO" sz="2000" dirty="0">
                <a:latin typeface="Arial" panose="020B0604020202020204" pitchFamily="34" charset="0"/>
                <a:cs typeface="Arial" panose="020B0604020202020204" pitchFamily="34" charset="0"/>
              </a:rPr>
              <a:t>: Asegurar en el personal de salud la adherencia al cumplimiento de los protocolos de atención, a fin de reducir las principales causas de muerte materna y neonatal.</a:t>
            </a:r>
            <a:r>
              <a:rPr lang="es-DO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s-DO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6753915" y="2478427"/>
            <a:ext cx="2818400" cy="400110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s-ES_tradnl" sz="2000" b="1" dirty="0">
                <a:solidFill>
                  <a:srgbClr val="00B050"/>
                </a:solidFill>
                <a:latin typeface="Arial" charset="0"/>
                <a:ea typeface="Arial" charset="0"/>
                <a:cs typeface="Arial" charset="0"/>
              </a:rPr>
              <a:t>Objetivos específicos</a:t>
            </a:r>
          </a:p>
        </p:txBody>
      </p:sp>
      <p:sp>
        <p:nvSpPr>
          <p:cNvPr id="35" name="Text Placeholder 2"/>
          <p:cNvSpPr txBox="1">
            <a:spLocks/>
          </p:cNvSpPr>
          <p:nvPr/>
        </p:nvSpPr>
        <p:spPr>
          <a:xfrm>
            <a:off x="8212528" y="3490440"/>
            <a:ext cx="3365066" cy="24690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50000"/>
                    <a:lumOff val="50000"/>
                  </a:schemeClr>
                </a:solidFill>
                <a:latin typeface="Source Sans Pro Light" panose="020B0403030403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Source Sans Pro Light" panose="020B0403030403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Source Sans Pro Light" panose="020B0403030403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Source Sans Pro Light" panose="020B0403030403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Source Sans Pro Light" panose="020B0403030403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s-ES_tradnl" sz="1800" dirty="0">
                <a:solidFill>
                  <a:schemeClr val="bg1"/>
                </a:solidFill>
                <a:latin typeface="+mj-lt"/>
              </a:rPr>
              <a:t>Identificar el grado de apropiación y uso de los protocolos de atención materna y neonatal por parte del equipo de salud.</a:t>
            </a:r>
          </a:p>
          <a:p>
            <a:pPr>
              <a:spcBef>
                <a:spcPts val="0"/>
              </a:spcBef>
            </a:pPr>
            <a:r>
              <a:rPr lang="es-ES_tradnl" sz="1800" dirty="0">
                <a:solidFill>
                  <a:schemeClr val="bg1"/>
                </a:solidFill>
                <a:latin typeface="+mj-lt"/>
              </a:rPr>
              <a:t>Evaluar la percepción de gestantes y sus familiares con relación a la atención brindada.</a:t>
            </a:r>
          </a:p>
          <a:p>
            <a:pPr>
              <a:spcBef>
                <a:spcPts val="0"/>
              </a:spcBef>
            </a:pPr>
            <a:r>
              <a:rPr lang="es-ES_tradnl" sz="1800" dirty="0">
                <a:solidFill>
                  <a:schemeClr val="bg1"/>
                </a:solidFill>
                <a:latin typeface="+mj-lt"/>
              </a:rPr>
              <a:t>Identificar oportunidades de mejora y desarrollar acciones que permitan el mejoramiento continuo de la calidad de la atención materna y neonatal.</a:t>
            </a:r>
          </a:p>
        </p:txBody>
      </p:sp>
    </p:spTree>
    <p:extLst>
      <p:ext uri="{BB962C8B-B14F-4D97-AF65-F5344CB8AC3E}">
        <p14:creationId xmlns:p14="http://schemas.microsoft.com/office/powerpoint/2010/main" val="12634623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/>
      <p:bldP spid="44" grpId="0" animBg="1"/>
      <p:bldP spid="34" grpId="0" animBg="1"/>
      <p:bldP spid="5" grpId="0" animBg="1"/>
      <p:bldP spid="3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C908281-041F-46DF-98A6-9DBC2BE8BAB0}" type="slidenum">
              <a:rPr lang="en-GB" smtClean="0"/>
              <a:pPr/>
              <a:t>12</a:t>
            </a:fld>
            <a:endParaRPr lang="en-GB"/>
          </a:p>
        </p:txBody>
      </p:sp>
      <p:sp>
        <p:nvSpPr>
          <p:cNvPr id="21" name="Rectangle 20"/>
          <p:cNvSpPr/>
          <p:nvPr/>
        </p:nvSpPr>
        <p:spPr>
          <a:xfrm>
            <a:off x="1367674" y="1540357"/>
            <a:ext cx="915889" cy="85540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762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bg1">
                    <a:lumMod val="95000"/>
                  </a:schemeClr>
                </a:solidFill>
                <a:latin typeface="+mj-lt"/>
              </a:rPr>
              <a:t>01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459077" y="1540357"/>
            <a:ext cx="386159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000" b="1" dirty="0" err="1">
                <a:solidFill>
                  <a:schemeClr val="bg1">
                    <a:lumMod val="95000"/>
                  </a:schemeClr>
                </a:solidFill>
              </a:rPr>
              <a:t>Evaluación</a:t>
            </a:r>
            <a:r>
              <a:rPr lang="en-IN" sz="2000" b="1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IN" sz="2000" b="1" dirty="0" err="1">
                <a:solidFill>
                  <a:schemeClr val="bg1">
                    <a:lumMod val="95000"/>
                  </a:schemeClr>
                </a:solidFill>
              </a:rPr>
              <a:t>interna</a:t>
            </a:r>
            <a:r>
              <a:rPr lang="en-IN" sz="2000" b="1" dirty="0">
                <a:solidFill>
                  <a:schemeClr val="bg1">
                    <a:lumMod val="95000"/>
                  </a:schemeClr>
                </a:solidFill>
              </a:rPr>
              <a:t> (</a:t>
            </a:r>
            <a:r>
              <a:rPr lang="en-IN" sz="2000" b="1" dirty="0" err="1">
                <a:solidFill>
                  <a:schemeClr val="bg1">
                    <a:lumMod val="95000"/>
                  </a:schemeClr>
                </a:solidFill>
              </a:rPr>
              <a:t>Autoevaluación</a:t>
            </a:r>
            <a:r>
              <a:rPr lang="en-IN" sz="2000" b="1" dirty="0">
                <a:solidFill>
                  <a:schemeClr val="bg1">
                    <a:lumMod val="95000"/>
                  </a:schemeClr>
                </a:solidFill>
              </a:rPr>
              <a:t>). </a:t>
            </a:r>
            <a:endParaRPr lang="en-GB" sz="20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367674" y="2701634"/>
            <a:ext cx="915889" cy="855406"/>
          </a:xfrm>
          <a:prstGeom prst="rect">
            <a:avLst/>
          </a:prstGeom>
          <a:solidFill>
            <a:schemeClr val="accent6"/>
          </a:solidFill>
          <a:ln w="762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bg1">
                    <a:lumMod val="95000"/>
                  </a:schemeClr>
                </a:solidFill>
                <a:latin typeface="+mj-lt"/>
              </a:rPr>
              <a:t>02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459077" y="2701634"/>
            <a:ext cx="38615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000" b="1" dirty="0" err="1">
                <a:solidFill>
                  <a:schemeClr val="bg1">
                    <a:lumMod val="95000"/>
                  </a:schemeClr>
                </a:solidFill>
              </a:rPr>
              <a:t>Evaluación</a:t>
            </a:r>
            <a:r>
              <a:rPr lang="en-IN" sz="2000" b="1" dirty="0">
                <a:solidFill>
                  <a:schemeClr val="bg1">
                    <a:lumMod val="95000"/>
                  </a:schemeClr>
                </a:solidFill>
              </a:rPr>
              <a:t> externa.</a:t>
            </a:r>
            <a:endParaRPr lang="en-GB" sz="20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367674" y="3858448"/>
            <a:ext cx="915889" cy="85540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762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bg1">
                    <a:lumMod val="95000"/>
                  </a:schemeClr>
                </a:solidFill>
                <a:latin typeface="+mj-lt"/>
              </a:rPr>
              <a:t>03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459077" y="3858448"/>
            <a:ext cx="386159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000" b="1" dirty="0" err="1">
                <a:solidFill>
                  <a:schemeClr val="bg1">
                    <a:lumMod val="95000"/>
                  </a:schemeClr>
                </a:solidFill>
              </a:rPr>
              <a:t>Identificación</a:t>
            </a:r>
            <a:r>
              <a:rPr lang="en-IN" sz="2000" b="1" dirty="0">
                <a:solidFill>
                  <a:schemeClr val="bg1">
                    <a:lumMod val="95000"/>
                  </a:schemeClr>
                </a:solidFill>
              </a:rPr>
              <a:t> de </a:t>
            </a:r>
            <a:r>
              <a:rPr lang="en-IN" sz="2000" b="1" dirty="0" err="1">
                <a:solidFill>
                  <a:schemeClr val="bg1">
                    <a:lumMod val="95000"/>
                  </a:schemeClr>
                </a:solidFill>
              </a:rPr>
              <a:t>oportunidades</a:t>
            </a:r>
            <a:r>
              <a:rPr lang="en-IN" sz="2000" b="1" dirty="0">
                <a:solidFill>
                  <a:schemeClr val="bg1">
                    <a:lumMod val="95000"/>
                  </a:schemeClr>
                </a:solidFill>
              </a:rPr>
              <a:t> de </a:t>
            </a:r>
            <a:r>
              <a:rPr lang="en-IN" sz="2000" b="1" dirty="0" err="1">
                <a:solidFill>
                  <a:schemeClr val="bg1">
                    <a:lumMod val="95000"/>
                  </a:schemeClr>
                </a:solidFill>
              </a:rPr>
              <a:t>mejora</a:t>
            </a:r>
            <a:r>
              <a:rPr lang="en-IN" sz="2000" b="1" dirty="0">
                <a:solidFill>
                  <a:schemeClr val="bg1">
                    <a:lumMod val="95000"/>
                  </a:schemeClr>
                </a:solidFill>
              </a:rPr>
              <a:t>.</a:t>
            </a:r>
            <a:endParaRPr lang="en-GB" sz="20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367674" y="5015262"/>
            <a:ext cx="915889" cy="85540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762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bg1">
                    <a:lumMod val="95000"/>
                  </a:schemeClr>
                </a:solidFill>
                <a:latin typeface="+mj-lt"/>
              </a:rPr>
              <a:t>04</a:t>
            </a:r>
          </a:p>
        </p:txBody>
      </p:sp>
      <p:sp>
        <p:nvSpPr>
          <p:cNvPr id="32" name="Rectangle 31"/>
          <p:cNvSpPr/>
          <p:nvPr/>
        </p:nvSpPr>
        <p:spPr>
          <a:xfrm>
            <a:off x="2459077" y="5015262"/>
            <a:ext cx="386159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000" b="1" dirty="0" err="1">
                <a:solidFill>
                  <a:schemeClr val="bg1">
                    <a:lumMod val="95000"/>
                  </a:schemeClr>
                </a:solidFill>
              </a:rPr>
              <a:t>Implementación</a:t>
            </a:r>
            <a:r>
              <a:rPr lang="en-IN" sz="2000" b="1" dirty="0">
                <a:solidFill>
                  <a:schemeClr val="bg1">
                    <a:lumMod val="95000"/>
                  </a:schemeClr>
                </a:solidFill>
              </a:rPr>
              <a:t> de </a:t>
            </a:r>
            <a:r>
              <a:rPr lang="en-IN" sz="2000" b="1" dirty="0" err="1">
                <a:solidFill>
                  <a:schemeClr val="bg1">
                    <a:lumMod val="95000"/>
                  </a:schemeClr>
                </a:solidFill>
              </a:rPr>
              <a:t>acciones</a:t>
            </a:r>
            <a:r>
              <a:rPr lang="en-IN" sz="2000" b="1" dirty="0">
                <a:solidFill>
                  <a:schemeClr val="bg1">
                    <a:lumMod val="95000"/>
                  </a:schemeClr>
                </a:solidFill>
              </a:rPr>
              <a:t> para el </a:t>
            </a:r>
            <a:r>
              <a:rPr lang="en-IN" sz="2000" b="1" dirty="0" err="1">
                <a:solidFill>
                  <a:schemeClr val="bg1">
                    <a:lumMod val="95000"/>
                  </a:schemeClr>
                </a:solidFill>
              </a:rPr>
              <a:t>mejoramiento</a:t>
            </a:r>
            <a:r>
              <a:rPr lang="en-IN" sz="2000" b="1" dirty="0">
                <a:solidFill>
                  <a:schemeClr val="bg1">
                    <a:lumMod val="95000"/>
                  </a:schemeClr>
                </a:solidFill>
              </a:rPr>
              <a:t> de la </a:t>
            </a:r>
            <a:r>
              <a:rPr lang="en-IN" sz="2000" b="1" dirty="0" err="1">
                <a:solidFill>
                  <a:schemeClr val="bg1">
                    <a:lumMod val="95000"/>
                  </a:schemeClr>
                </a:solidFill>
              </a:rPr>
              <a:t>calidad</a:t>
            </a:r>
            <a:r>
              <a:rPr lang="en-IN" sz="2000" b="1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IN" sz="2000" b="1" dirty="0" err="1">
                <a:solidFill>
                  <a:schemeClr val="bg1">
                    <a:lumMod val="95000"/>
                  </a:schemeClr>
                </a:solidFill>
              </a:rPr>
              <a:t>en</a:t>
            </a:r>
            <a:r>
              <a:rPr lang="en-IN" sz="2000" b="1" dirty="0">
                <a:solidFill>
                  <a:schemeClr val="bg1">
                    <a:lumMod val="95000"/>
                  </a:schemeClr>
                </a:solidFill>
              </a:rPr>
              <a:t> la </a:t>
            </a:r>
            <a:r>
              <a:rPr lang="en-IN" sz="2000" b="1" dirty="0" err="1">
                <a:solidFill>
                  <a:schemeClr val="bg1">
                    <a:lumMod val="95000"/>
                  </a:schemeClr>
                </a:solidFill>
              </a:rPr>
              <a:t>atención</a:t>
            </a:r>
            <a:r>
              <a:rPr lang="en-IN" sz="2000" b="1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IN" sz="2000" b="1" dirty="0" err="1">
                <a:solidFill>
                  <a:schemeClr val="bg1">
                    <a:lumMod val="95000"/>
                  </a:schemeClr>
                </a:solidFill>
              </a:rPr>
              <a:t>materna</a:t>
            </a:r>
            <a:r>
              <a:rPr lang="en-IN" sz="2000" b="1" dirty="0">
                <a:solidFill>
                  <a:schemeClr val="bg1">
                    <a:lumMod val="95000"/>
                  </a:schemeClr>
                </a:solidFill>
              </a:rPr>
              <a:t> y neonatal.</a:t>
            </a:r>
            <a:endParaRPr lang="en-GB" sz="20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2001155" y="247106"/>
            <a:ext cx="3150335" cy="749635"/>
          </a:xfrm>
          <a:prstGeom prst="rect">
            <a:avLst/>
          </a:prstGeom>
        </p:spPr>
        <p:txBody>
          <a:bodyPr wrap="none" anchor="ctr"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lang="en-US" sz="2400" kern="0" smtClean="0">
                <a:solidFill>
                  <a:srgbClr val="DD2067"/>
                </a:solidFill>
                <a:latin typeface="+mj-lt"/>
                <a:ea typeface="+mj-ea"/>
                <a:cs typeface="Arial" pitchFamily="-109" charset="0"/>
                <a:sym typeface="Calibri" charset="0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9pPr>
          </a:lstStyle>
          <a:p>
            <a:pPr algn="l"/>
            <a:r>
              <a:rPr lang="en-US" sz="4800" b="1" spc="-300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7.2</a:t>
            </a: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3044985" y="247106"/>
            <a:ext cx="5076300" cy="749635"/>
          </a:xfrm>
          <a:prstGeom prst="rect">
            <a:avLst/>
          </a:prstGeom>
        </p:spPr>
        <p:txBody>
          <a:bodyPr wrap="none" anchor="ctr"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lang="en-US" sz="2400" kern="0" smtClean="0">
                <a:solidFill>
                  <a:srgbClr val="DD2067"/>
                </a:solidFill>
                <a:latin typeface="+mj-lt"/>
                <a:ea typeface="+mj-ea"/>
                <a:cs typeface="Arial" pitchFamily="-109" charset="0"/>
                <a:sym typeface="Calibri" charset="0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9pPr>
          </a:lstStyle>
          <a:p>
            <a:pPr algn="l"/>
            <a:r>
              <a:rPr lang="en-US" sz="2800" b="1" spc="-30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Etapas</a:t>
            </a:r>
            <a:r>
              <a:rPr lang="en-US" sz="2800" b="1" spc="-300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del </a:t>
            </a:r>
            <a:r>
              <a:rPr lang="en-US" sz="2800" b="1" spc="-30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proceso</a:t>
            </a:r>
            <a:endParaRPr lang="en-US" sz="2800" b="1" spc="-300" dirty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Parallelogram 8"/>
          <p:cNvSpPr/>
          <p:nvPr/>
        </p:nvSpPr>
        <p:spPr>
          <a:xfrm>
            <a:off x="7019093" y="1881467"/>
            <a:ext cx="4210814" cy="2442855"/>
          </a:xfrm>
          <a:prstGeom prst="parallelogram">
            <a:avLst>
              <a:gd name="adj" fmla="val 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35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Rectangle 42"/>
          <p:cNvSpPr/>
          <p:nvPr/>
        </p:nvSpPr>
        <p:spPr>
          <a:xfrm>
            <a:off x="7150608" y="2147636"/>
            <a:ext cx="4261249" cy="23134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err="1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Ámbito</a:t>
            </a:r>
            <a:r>
              <a:rPr lang="en-US" sz="2400" b="1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 de </a:t>
            </a:r>
            <a:r>
              <a:rPr lang="en-US" sz="2400" b="1" dirty="0" err="1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aplicación</a:t>
            </a:r>
            <a:endParaRPr lang="en-US" sz="2400" b="1" dirty="0">
              <a:solidFill>
                <a:schemeClr val="bg1"/>
              </a:solidFill>
              <a:latin typeface="Calibri" charset="0"/>
              <a:ea typeface="Calibri" charset="0"/>
              <a:cs typeface="Calibri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es-DO" sz="20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Hospitales de referencia nacional</a:t>
            </a:r>
          </a:p>
          <a:p>
            <a:pPr marL="285750" indent="-285750">
              <a:buFont typeface="Arial" charset="0"/>
              <a:buChar char="•"/>
            </a:pPr>
            <a:r>
              <a:rPr lang="es-DO" sz="20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Hospitales  regionales</a:t>
            </a:r>
          </a:p>
          <a:p>
            <a:pPr marL="285750" indent="-285750">
              <a:buFont typeface="Arial" charset="0"/>
              <a:buChar char="•"/>
            </a:pPr>
            <a:r>
              <a:rPr lang="es-DO" sz="20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Hospitales  provinciales y municipales.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endParaRPr lang="es-ES_tradnl" sz="2000" dirty="0">
              <a:solidFill>
                <a:schemeClr val="bg1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6" name="Freeform 299"/>
          <p:cNvSpPr>
            <a:spLocks noEditPoints="1"/>
          </p:cNvSpPr>
          <p:nvPr/>
        </p:nvSpPr>
        <p:spPr bwMode="auto">
          <a:xfrm>
            <a:off x="10706240" y="1540357"/>
            <a:ext cx="769682" cy="794129"/>
          </a:xfrm>
          <a:custGeom>
            <a:avLst/>
            <a:gdLst>
              <a:gd name="T0" fmla="*/ 125 w 131"/>
              <a:gd name="T1" fmla="*/ 165 h 165"/>
              <a:gd name="T2" fmla="*/ 0 w 131"/>
              <a:gd name="T3" fmla="*/ 6 h 165"/>
              <a:gd name="T4" fmla="*/ 131 w 131"/>
              <a:gd name="T5" fmla="*/ 6 h 165"/>
              <a:gd name="T6" fmla="*/ 27 w 131"/>
              <a:gd name="T7" fmla="*/ 23 h 165"/>
              <a:gd name="T8" fmla="*/ 27 w 131"/>
              <a:gd name="T9" fmla="*/ 35 h 165"/>
              <a:gd name="T10" fmla="*/ 36 w 131"/>
              <a:gd name="T11" fmla="*/ 26 h 165"/>
              <a:gd name="T12" fmla="*/ 27 w 131"/>
              <a:gd name="T13" fmla="*/ 47 h 165"/>
              <a:gd name="T14" fmla="*/ 27 w 131"/>
              <a:gd name="T15" fmla="*/ 59 h 165"/>
              <a:gd name="T16" fmla="*/ 36 w 131"/>
              <a:gd name="T17" fmla="*/ 50 h 165"/>
              <a:gd name="T18" fmla="*/ 27 w 131"/>
              <a:gd name="T19" fmla="*/ 71 h 165"/>
              <a:gd name="T20" fmla="*/ 27 w 131"/>
              <a:gd name="T21" fmla="*/ 83 h 165"/>
              <a:gd name="T22" fmla="*/ 36 w 131"/>
              <a:gd name="T23" fmla="*/ 74 h 165"/>
              <a:gd name="T24" fmla="*/ 27 w 131"/>
              <a:gd name="T25" fmla="*/ 94 h 165"/>
              <a:gd name="T26" fmla="*/ 27 w 131"/>
              <a:gd name="T27" fmla="*/ 106 h 165"/>
              <a:gd name="T28" fmla="*/ 36 w 131"/>
              <a:gd name="T29" fmla="*/ 97 h 165"/>
              <a:gd name="T30" fmla="*/ 27 w 131"/>
              <a:gd name="T31" fmla="*/ 118 h 165"/>
              <a:gd name="T32" fmla="*/ 27 w 131"/>
              <a:gd name="T33" fmla="*/ 130 h 165"/>
              <a:gd name="T34" fmla="*/ 36 w 131"/>
              <a:gd name="T35" fmla="*/ 121 h 165"/>
              <a:gd name="T36" fmla="*/ 57 w 131"/>
              <a:gd name="T37" fmla="*/ 35 h 165"/>
              <a:gd name="T38" fmla="*/ 57 w 131"/>
              <a:gd name="T39" fmla="*/ 23 h 165"/>
              <a:gd name="T40" fmla="*/ 48 w 131"/>
              <a:gd name="T41" fmla="*/ 32 h 165"/>
              <a:gd name="T42" fmla="*/ 57 w 131"/>
              <a:gd name="T43" fmla="*/ 59 h 165"/>
              <a:gd name="T44" fmla="*/ 57 w 131"/>
              <a:gd name="T45" fmla="*/ 47 h 165"/>
              <a:gd name="T46" fmla="*/ 48 w 131"/>
              <a:gd name="T47" fmla="*/ 56 h 165"/>
              <a:gd name="T48" fmla="*/ 57 w 131"/>
              <a:gd name="T49" fmla="*/ 83 h 165"/>
              <a:gd name="T50" fmla="*/ 57 w 131"/>
              <a:gd name="T51" fmla="*/ 71 h 165"/>
              <a:gd name="T52" fmla="*/ 48 w 131"/>
              <a:gd name="T53" fmla="*/ 80 h 165"/>
              <a:gd name="T54" fmla="*/ 57 w 131"/>
              <a:gd name="T55" fmla="*/ 106 h 165"/>
              <a:gd name="T56" fmla="*/ 57 w 131"/>
              <a:gd name="T57" fmla="*/ 94 h 165"/>
              <a:gd name="T58" fmla="*/ 48 w 131"/>
              <a:gd name="T59" fmla="*/ 103 h 165"/>
              <a:gd name="T60" fmla="*/ 51 w 131"/>
              <a:gd name="T61" fmla="*/ 130 h 165"/>
              <a:gd name="T62" fmla="*/ 51 w 131"/>
              <a:gd name="T63" fmla="*/ 154 h 165"/>
              <a:gd name="T64" fmla="*/ 83 w 131"/>
              <a:gd name="T65" fmla="*/ 133 h 165"/>
              <a:gd name="T66" fmla="*/ 74 w 131"/>
              <a:gd name="T67" fmla="*/ 23 h 165"/>
              <a:gd name="T68" fmla="*/ 74 w 131"/>
              <a:gd name="T69" fmla="*/ 35 h 165"/>
              <a:gd name="T70" fmla="*/ 83 w 131"/>
              <a:gd name="T71" fmla="*/ 26 h 165"/>
              <a:gd name="T72" fmla="*/ 74 w 131"/>
              <a:gd name="T73" fmla="*/ 47 h 165"/>
              <a:gd name="T74" fmla="*/ 74 w 131"/>
              <a:gd name="T75" fmla="*/ 59 h 165"/>
              <a:gd name="T76" fmla="*/ 83 w 131"/>
              <a:gd name="T77" fmla="*/ 50 h 165"/>
              <a:gd name="T78" fmla="*/ 74 w 131"/>
              <a:gd name="T79" fmla="*/ 71 h 165"/>
              <a:gd name="T80" fmla="*/ 74 w 131"/>
              <a:gd name="T81" fmla="*/ 83 h 165"/>
              <a:gd name="T82" fmla="*/ 83 w 131"/>
              <a:gd name="T83" fmla="*/ 74 h 165"/>
              <a:gd name="T84" fmla="*/ 74 w 131"/>
              <a:gd name="T85" fmla="*/ 94 h 165"/>
              <a:gd name="T86" fmla="*/ 74 w 131"/>
              <a:gd name="T87" fmla="*/ 106 h 165"/>
              <a:gd name="T88" fmla="*/ 83 w 131"/>
              <a:gd name="T89" fmla="*/ 97 h 165"/>
              <a:gd name="T90" fmla="*/ 98 w 131"/>
              <a:gd name="T91" fmla="*/ 23 h 165"/>
              <a:gd name="T92" fmla="*/ 98 w 131"/>
              <a:gd name="T93" fmla="*/ 35 h 165"/>
              <a:gd name="T94" fmla="*/ 107 w 131"/>
              <a:gd name="T95" fmla="*/ 26 h 165"/>
              <a:gd name="T96" fmla="*/ 98 w 131"/>
              <a:gd name="T97" fmla="*/ 47 h 165"/>
              <a:gd name="T98" fmla="*/ 98 w 131"/>
              <a:gd name="T99" fmla="*/ 59 h 165"/>
              <a:gd name="T100" fmla="*/ 107 w 131"/>
              <a:gd name="T101" fmla="*/ 50 h 165"/>
              <a:gd name="T102" fmla="*/ 98 w 131"/>
              <a:gd name="T103" fmla="*/ 71 h 165"/>
              <a:gd name="T104" fmla="*/ 98 w 131"/>
              <a:gd name="T105" fmla="*/ 83 h 165"/>
              <a:gd name="T106" fmla="*/ 107 w 131"/>
              <a:gd name="T107" fmla="*/ 74 h 165"/>
              <a:gd name="T108" fmla="*/ 98 w 131"/>
              <a:gd name="T109" fmla="*/ 94 h 165"/>
              <a:gd name="T110" fmla="*/ 98 w 131"/>
              <a:gd name="T111" fmla="*/ 106 h 165"/>
              <a:gd name="T112" fmla="*/ 107 w 131"/>
              <a:gd name="T113" fmla="*/ 97 h 165"/>
              <a:gd name="T114" fmla="*/ 98 w 131"/>
              <a:gd name="T115" fmla="*/ 118 h 165"/>
              <a:gd name="T116" fmla="*/ 98 w 131"/>
              <a:gd name="T117" fmla="*/ 130 h 165"/>
              <a:gd name="T118" fmla="*/ 107 w 131"/>
              <a:gd name="T119" fmla="*/ 121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31" h="165">
                <a:moveTo>
                  <a:pt x="131" y="6"/>
                </a:moveTo>
                <a:cubicBezTo>
                  <a:pt x="131" y="159"/>
                  <a:pt x="131" y="159"/>
                  <a:pt x="131" y="159"/>
                </a:cubicBezTo>
                <a:cubicBezTo>
                  <a:pt x="131" y="163"/>
                  <a:pt x="128" y="165"/>
                  <a:pt x="125" y="165"/>
                </a:cubicBezTo>
                <a:cubicBezTo>
                  <a:pt x="6" y="165"/>
                  <a:pt x="6" y="165"/>
                  <a:pt x="6" y="165"/>
                </a:cubicBezTo>
                <a:cubicBezTo>
                  <a:pt x="3" y="165"/>
                  <a:pt x="0" y="163"/>
                  <a:pt x="0" y="159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3" y="0"/>
                  <a:pt x="6" y="0"/>
                </a:cubicBezTo>
                <a:cubicBezTo>
                  <a:pt x="125" y="0"/>
                  <a:pt x="125" y="0"/>
                  <a:pt x="125" y="0"/>
                </a:cubicBezTo>
                <a:cubicBezTo>
                  <a:pt x="128" y="0"/>
                  <a:pt x="131" y="2"/>
                  <a:pt x="131" y="6"/>
                </a:cubicBezTo>
                <a:close/>
                <a:moveTo>
                  <a:pt x="36" y="26"/>
                </a:moveTo>
                <a:cubicBezTo>
                  <a:pt x="36" y="25"/>
                  <a:pt x="35" y="23"/>
                  <a:pt x="33" y="23"/>
                </a:cubicBezTo>
                <a:cubicBezTo>
                  <a:pt x="27" y="23"/>
                  <a:pt x="27" y="23"/>
                  <a:pt x="27" y="23"/>
                </a:cubicBezTo>
                <a:cubicBezTo>
                  <a:pt x="25" y="23"/>
                  <a:pt x="24" y="25"/>
                  <a:pt x="24" y="26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34"/>
                  <a:pt x="25" y="35"/>
                  <a:pt x="27" y="35"/>
                </a:cubicBezTo>
                <a:cubicBezTo>
                  <a:pt x="33" y="35"/>
                  <a:pt x="33" y="35"/>
                  <a:pt x="33" y="35"/>
                </a:cubicBezTo>
                <a:cubicBezTo>
                  <a:pt x="35" y="35"/>
                  <a:pt x="36" y="34"/>
                  <a:pt x="36" y="32"/>
                </a:cubicBezTo>
                <a:lnTo>
                  <a:pt x="36" y="26"/>
                </a:lnTo>
                <a:close/>
                <a:moveTo>
                  <a:pt x="36" y="50"/>
                </a:moveTo>
                <a:cubicBezTo>
                  <a:pt x="36" y="48"/>
                  <a:pt x="35" y="47"/>
                  <a:pt x="33" y="47"/>
                </a:cubicBezTo>
                <a:cubicBezTo>
                  <a:pt x="27" y="47"/>
                  <a:pt x="27" y="47"/>
                  <a:pt x="27" y="47"/>
                </a:cubicBezTo>
                <a:cubicBezTo>
                  <a:pt x="25" y="47"/>
                  <a:pt x="24" y="48"/>
                  <a:pt x="24" y="50"/>
                </a:cubicBezTo>
                <a:cubicBezTo>
                  <a:pt x="24" y="56"/>
                  <a:pt x="24" y="56"/>
                  <a:pt x="24" y="56"/>
                </a:cubicBezTo>
                <a:cubicBezTo>
                  <a:pt x="24" y="58"/>
                  <a:pt x="25" y="59"/>
                  <a:pt x="27" y="59"/>
                </a:cubicBezTo>
                <a:cubicBezTo>
                  <a:pt x="33" y="59"/>
                  <a:pt x="33" y="59"/>
                  <a:pt x="33" y="59"/>
                </a:cubicBezTo>
                <a:cubicBezTo>
                  <a:pt x="35" y="59"/>
                  <a:pt x="36" y="58"/>
                  <a:pt x="36" y="56"/>
                </a:cubicBezTo>
                <a:lnTo>
                  <a:pt x="36" y="50"/>
                </a:lnTo>
                <a:close/>
                <a:moveTo>
                  <a:pt x="36" y="74"/>
                </a:moveTo>
                <a:cubicBezTo>
                  <a:pt x="36" y="72"/>
                  <a:pt x="35" y="71"/>
                  <a:pt x="33" y="71"/>
                </a:cubicBezTo>
                <a:cubicBezTo>
                  <a:pt x="27" y="71"/>
                  <a:pt x="27" y="71"/>
                  <a:pt x="27" y="71"/>
                </a:cubicBezTo>
                <a:cubicBezTo>
                  <a:pt x="25" y="71"/>
                  <a:pt x="24" y="72"/>
                  <a:pt x="24" y="74"/>
                </a:cubicBezTo>
                <a:cubicBezTo>
                  <a:pt x="24" y="80"/>
                  <a:pt x="24" y="80"/>
                  <a:pt x="24" y="80"/>
                </a:cubicBezTo>
                <a:cubicBezTo>
                  <a:pt x="24" y="81"/>
                  <a:pt x="25" y="83"/>
                  <a:pt x="27" y="83"/>
                </a:cubicBezTo>
                <a:cubicBezTo>
                  <a:pt x="33" y="83"/>
                  <a:pt x="33" y="83"/>
                  <a:pt x="33" y="83"/>
                </a:cubicBezTo>
                <a:cubicBezTo>
                  <a:pt x="35" y="83"/>
                  <a:pt x="36" y="81"/>
                  <a:pt x="36" y="80"/>
                </a:cubicBezTo>
                <a:lnTo>
                  <a:pt x="36" y="74"/>
                </a:lnTo>
                <a:close/>
                <a:moveTo>
                  <a:pt x="36" y="97"/>
                </a:moveTo>
                <a:cubicBezTo>
                  <a:pt x="36" y="96"/>
                  <a:pt x="35" y="94"/>
                  <a:pt x="33" y="94"/>
                </a:cubicBezTo>
                <a:cubicBezTo>
                  <a:pt x="27" y="94"/>
                  <a:pt x="27" y="94"/>
                  <a:pt x="27" y="94"/>
                </a:cubicBezTo>
                <a:cubicBezTo>
                  <a:pt x="25" y="94"/>
                  <a:pt x="24" y="96"/>
                  <a:pt x="24" y="97"/>
                </a:cubicBezTo>
                <a:cubicBezTo>
                  <a:pt x="24" y="103"/>
                  <a:pt x="24" y="103"/>
                  <a:pt x="24" y="103"/>
                </a:cubicBezTo>
                <a:cubicBezTo>
                  <a:pt x="24" y="105"/>
                  <a:pt x="25" y="106"/>
                  <a:pt x="27" y="106"/>
                </a:cubicBezTo>
                <a:cubicBezTo>
                  <a:pt x="33" y="106"/>
                  <a:pt x="33" y="106"/>
                  <a:pt x="33" y="106"/>
                </a:cubicBezTo>
                <a:cubicBezTo>
                  <a:pt x="35" y="106"/>
                  <a:pt x="36" y="105"/>
                  <a:pt x="36" y="103"/>
                </a:cubicBezTo>
                <a:lnTo>
                  <a:pt x="36" y="97"/>
                </a:lnTo>
                <a:close/>
                <a:moveTo>
                  <a:pt x="36" y="121"/>
                </a:moveTo>
                <a:cubicBezTo>
                  <a:pt x="36" y="119"/>
                  <a:pt x="35" y="118"/>
                  <a:pt x="33" y="118"/>
                </a:cubicBezTo>
                <a:cubicBezTo>
                  <a:pt x="27" y="118"/>
                  <a:pt x="27" y="118"/>
                  <a:pt x="27" y="118"/>
                </a:cubicBezTo>
                <a:cubicBezTo>
                  <a:pt x="25" y="118"/>
                  <a:pt x="24" y="119"/>
                  <a:pt x="24" y="121"/>
                </a:cubicBezTo>
                <a:cubicBezTo>
                  <a:pt x="24" y="127"/>
                  <a:pt x="24" y="127"/>
                  <a:pt x="24" y="127"/>
                </a:cubicBezTo>
                <a:cubicBezTo>
                  <a:pt x="24" y="129"/>
                  <a:pt x="25" y="130"/>
                  <a:pt x="27" y="130"/>
                </a:cubicBezTo>
                <a:cubicBezTo>
                  <a:pt x="33" y="130"/>
                  <a:pt x="33" y="130"/>
                  <a:pt x="33" y="130"/>
                </a:cubicBezTo>
                <a:cubicBezTo>
                  <a:pt x="35" y="130"/>
                  <a:pt x="36" y="129"/>
                  <a:pt x="36" y="127"/>
                </a:cubicBezTo>
                <a:lnTo>
                  <a:pt x="36" y="121"/>
                </a:lnTo>
                <a:close/>
                <a:moveTo>
                  <a:pt x="48" y="32"/>
                </a:moveTo>
                <a:cubicBezTo>
                  <a:pt x="48" y="34"/>
                  <a:pt x="49" y="35"/>
                  <a:pt x="51" y="35"/>
                </a:cubicBezTo>
                <a:cubicBezTo>
                  <a:pt x="57" y="35"/>
                  <a:pt x="57" y="35"/>
                  <a:pt x="57" y="35"/>
                </a:cubicBezTo>
                <a:cubicBezTo>
                  <a:pt x="58" y="35"/>
                  <a:pt x="60" y="34"/>
                  <a:pt x="60" y="32"/>
                </a:cubicBezTo>
                <a:cubicBezTo>
                  <a:pt x="60" y="26"/>
                  <a:pt x="60" y="26"/>
                  <a:pt x="60" y="26"/>
                </a:cubicBezTo>
                <a:cubicBezTo>
                  <a:pt x="60" y="25"/>
                  <a:pt x="58" y="23"/>
                  <a:pt x="57" y="23"/>
                </a:cubicBezTo>
                <a:cubicBezTo>
                  <a:pt x="51" y="23"/>
                  <a:pt x="51" y="23"/>
                  <a:pt x="51" y="23"/>
                </a:cubicBezTo>
                <a:cubicBezTo>
                  <a:pt x="49" y="23"/>
                  <a:pt x="48" y="25"/>
                  <a:pt x="48" y="26"/>
                </a:cubicBezTo>
                <a:lnTo>
                  <a:pt x="48" y="32"/>
                </a:lnTo>
                <a:close/>
                <a:moveTo>
                  <a:pt x="48" y="56"/>
                </a:moveTo>
                <a:cubicBezTo>
                  <a:pt x="48" y="58"/>
                  <a:pt x="49" y="59"/>
                  <a:pt x="51" y="59"/>
                </a:cubicBezTo>
                <a:cubicBezTo>
                  <a:pt x="57" y="59"/>
                  <a:pt x="57" y="59"/>
                  <a:pt x="57" y="59"/>
                </a:cubicBezTo>
                <a:cubicBezTo>
                  <a:pt x="58" y="59"/>
                  <a:pt x="60" y="58"/>
                  <a:pt x="60" y="56"/>
                </a:cubicBezTo>
                <a:cubicBezTo>
                  <a:pt x="60" y="50"/>
                  <a:pt x="60" y="50"/>
                  <a:pt x="60" y="50"/>
                </a:cubicBezTo>
                <a:cubicBezTo>
                  <a:pt x="60" y="48"/>
                  <a:pt x="58" y="47"/>
                  <a:pt x="57" y="47"/>
                </a:cubicBezTo>
                <a:cubicBezTo>
                  <a:pt x="51" y="47"/>
                  <a:pt x="51" y="47"/>
                  <a:pt x="51" y="47"/>
                </a:cubicBezTo>
                <a:cubicBezTo>
                  <a:pt x="49" y="47"/>
                  <a:pt x="48" y="48"/>
                  <a:pt x="48" y="50"/>
                </a:cubicBezTo>
                <a:lnTo>
                  <a:pt x="48" y="56"/>
                </a:lnTo>
                <a:close/>
                <a:moveTo>
                  <a:pt x="48" y="80"/>
                </a:moveTo>
                <a:cubicBezTo>
                  <a:pt x="48" y="81"/>
                  <a:pt x="49" y="83"/>
                  <a:pt x="51" y="83"/>
                </a:cubicBezTo>
                <a:cubicBezTo>
                  <a:pt x="57" y="83"/>
                  <a:pt x="57" y="83"/>
                  <a:pt x="57" y="83"/>
                </a:cubicBezTo>
                <a:cubicBezTo>
                  <a:pt x="58" y="83"/>
                  <a:pt x="60" y="81"/>
                  <a:pt x="60" y="80"/>
                </a:cubicBezTo>
                <a:cubicBezTo>
                  <a:pt x="60" y="74"/>
                  <a:pt x="60" y="74"/>
                  <a:pt x="60" y="74"/>
                </a:cubicBezTo>
                <a:cubicBezTo>
                  <a:pt x="60" y="72"/>
                  <a:pt x="58" y="71"/>
                  <a:pt x="57" y="71"/>
                </a:cubicBezTo>
                <a:cubicBezTo>
                  <a:pt x="51" y="71"/>
                  <a:pt x="51" y="71"/>
                  <a:pt x="51" y="71"/>
                </a:cubicBezTo>
                <a:cubicBezTo>
                  <a:pt x="49" y="71"/>
                  <a:pt x="48" y="72"/>
                  <a:pt x="48" y="74"/>
                </a:cubicBezTo>
                <a:lnTo>
                  <a:pt x="48" y="80"/>
                </a:lnTo>
                <a:close/>
                <a:moveTo>
                  <a:pt x="48" y="103"/>
                </a:moveTo>
                <a:cubicBezTo>
                  <a:pt x="48" y="105"/>
                  <a:pt x="49" y="106"/>
                  <a:pt x="51" y="106"/>
                </a:cubicBezTo>
                <a:cubicBezTo>
                  <a:pt x="57" y="106"/>
                  <a:pt x="57" y="106"/>
                  <a:pt x="57" y="106"/>
                </a:cubicBezTo>
                <a:cubicBezTo>
                  <a:pt x="58" y="106"/>
                  <a:pt x="60" y="105"/>
                  <a:pt x="60" y="103"/>
                </a:cubicBezTo>
                <a:cubicBezTo>
                  <a:pt x="60" y="97"/>
                  <a:pt x="60" y="97"/>
                  <a:pt x="60" y="97"/>
                </a:cubicBezTo>
                <a:cubicBezTo>
                  <a:pt x="60" y="96"/>
                  <a:pt x="58" y="94"/>
                  <a:pt x="57" y="94"/>
                </a:cubicBezTo>
                <a:cubicBezTo>
                  <a:pt x="51" y="94"/>
                  <a:pt x="51" y="94"/>
                  <a:pt x="51" y="94"/>
                </a:cubicBezTo>
                <a:cubicBezTo>
                  <a:pt x="49" y="94"/>
                  <a:pt x="48" y="96"/>
                  <a:pt x="48" y="97"/>
                </a:cubicBezTo>
                <a:lnTo>
                  <a:pt x="48" y="103"/>
                </a:lnTo>
                <a:close/>
                <a:moveTo>
                  <a:pt x="83" y="133"/>
                </a:moveTo>
                <a:cubicBezTo>
                  <a:pt x="83" y="131"/>
                  <a:pt x="82" y="130"/>
                  <a:pt x="80" y="130"/>
                </a:cubicBezTo>
                <a:cubicBezTo>
                  <a:pt x="51" y="130"/>
                  <a:pt x="51" y="130"/>
                  <a:pt x="51" y="130"/>
                </a:cubicBezTo>
                <a:cubicBezTo>
                  <a:pt x="49" y="130"/>
                  <a:pt x="48" y="131"/>
                  <a:pt x="48" y="133"/>
                </a:cubicBezTo>
                <a:cubicBezTo>
                  <a:pt x="48" y="151"/>
                  <a:pt x="48" y="151"/>
                  <a:pt x="48" y="151"/>
                </a:cubicBezTo>
                <a:cubicBezTo>
                  <a:pt x="48" y="152"/>
                  <a:pt x="49" y="154"/>
                  <a:pt x="51" y="154"/>
                </a:cubicBezTo>
                <a:cubicBezTo>
                  <a:pt x="80" y="154"/>
                  <a:pt x="80" y="154"/>
                  <a:pt x="80" y="154"/>
                </a:cubicBezTo>
                <a:cubicBezTo>
                  <a:pt x="82" y="154"/>
                  <a:pt x="83" y="152"/>
                  <a:pt x="83" y="151"/>
                </a:cubicBezTo>
                <a:lnTo>
                  <a:pt x="83" y="133"/>
                </a:lnTo>
                <a:close/>
                <a:moveTo>
                  <a:pt x="83" y="26"/>
                </a:moveTo>
                <a:cubicBezTo>
                  <a:pt x="83" y="25"/>
                  <a:pt x="82" y="23"/>
                  <a:pt x="80" y="23"/>
                </a:cubicBezTo>
                <a:cubicBezTo>
                  <a:pt x="74" y="23"/>
                  <a:pt x="74" y="23"/>
                  <a:pt x="74" y="23"/>
                </a:cubicBezTo>
                <a:cubicBezTo>
                  <a:pt x="73" y="23"/>
                  <a:pt x="71" y="25"/>
                  <a:pt x="71" y="26"/>
                </a:cubicBezTo>
                <a:cubicBezTo>
                  <a:pt x="71" y="32"/>
                  <a:pt x="71" y="32"/>
                  <a:pt x="71" y="32"/>
                </a:cubicBezTo>
                <a:cubicBezTo>
                  <a:pt x="71" y="34"/>
                  <a:pt x="73" y="35"/>
                  <a:pt x="74" y="35"/>
                </a:cubicBezTo>
                <a:cubicBezTo>
                  <a:pt x="80" y="35"/>
                  <a:pt x="80" y="35"/>
                  <a:pt x="80" y="35"/>
                </a:cubicBezTo>
                <a:cubicBezTo>
                  <a:pt x="82" y="35"/>
                  <a:pt x="83" y="34"/>
                  <a:pt x="83" y="32"/>
                </a:cubicBezTo>
                <a:lnTo>
                  <a:pt x="83" y="26"/>
                </a:lnTo>
                <a:close/>
                <a:moveTo>
                  <a:pt x="83" y="50"/>
                </a:moveTo>
                <a:cubicBezTo>
                  <a:pt x="83" y="48"/>
                  <a:pt x="82" y="47"/>
                  <a:pt x="80" y="47"/>
                </a:cubicBezTo>
                <a:cubicBezTo>
                  <a:pt x="74" y="47"/>
                  <a:pt x="74" y="47"/>
                  <a:pt x="74" y="47"/>
                </a:cubicBezTo>
                <a:cubicBezTo>
                  <a:pt x="73" y="47"/>
                  <a:pt x="71" y="48"/>
                  <a:pt x="71" y="50"/>
                </a:cubicBezTo>
                <a:cubicBezTo>
                  <a:pt x="71" y="56"/>
                  <a:pt x="71" y="56"/>
                  <a:pt x="71" y="56"/>
                </a:cubicBezTo>
                <a:cubicBezTo>
                  <a:pt x="71" y="58"/>
                  <a:pt x="73" y="59"/>
                  <a:pt x="74" y="59"/>
                </a:cubicBezTo>
                <a:cubicBezTo>
                  <a:pt x="80" y="59"/>
                  <a:pt x="80" y="59"/>
                  <a:pt x="80" y="59"/>
                </a:cubicBezTo>
                <a:cubicBezTo>
                  <a:pt x="82" y="59"/>
                  <a:pt x="83" y="58"/>
                  <a:pt x="83" y="56"/>
                </a:cubicBezTo>
                <a:lnTo>
                  <a:pt x="83" y="50"/>
                </a:lnTo>
                <a:close/>
                <a:moveTo>
                  <a:pt x="83" y="74"/>
                </a:moveTo>
                <a:cubicBezTo>
                  <a:pt x="83" y="72"/>
                  <a:pt x="82" y="71"/>
                  <a:pt x="80" y="71"/>
                </a:cubicBezTo>
                <a:cubicBezTo>
                  <a:pt x="74" y="71"/>
                  <a:pt x="74" y="71"/>
                  <a:pt x="74" y="71"/>
                </a:cubicBezTo>
                <a:cubicBezTo>
                  <a:pt x="73" y="71"/>
                  <a:pt x="71" y="72"/>
                  <a:pt x="71" y="74"/>
                </a:cubicBezTo>
                <a:cubicBezTo>
                  <a:pt x="71" y="80"/>
                  <a:pt x="71" y="80"/>
                  <a:pt x="71" y="80"/>
                </a:cubicBezTo>
                <a:cubicBezTo>
                  <a:pt x="71" y="81"/>
                  <a:pt x="73" y="83"/>
                  <a:pt x="74" y="83"/>
                </a:cubicBezTo>
                <a:cubicBezTo>
                  <a:pt x="80" y="83"/>
                  <a:pt x="80" y="83"/>
                  <a:pt x="80" y="83"/>
                </a:cubicBezTo>
                <a:cubicBezTo>
                  <a:pt x="82" y="83"/>
                  <a:pt x="83" y="81"/>
                  <a:pt x="83" y="80"/>
                </a:cubicBezTo>
                <a:lnTo>
                  <a:pt x="83" y="74"/>
                </a:lnTo>
                <a:close/>
                <a:moveTo>
                  <a:pt x="83" y="97"/>
                </a:moveTo>
                <a:cubicBezTo>
                  <a:pt x="83" y="96"/>
                  <a:pt x="82" y="94"/>
                  <a:pt x="80" y="94"/>
                </a:cubicBezTo>
                <a:cubicBezTo>
                  <a:pt x="74" y="94"/>
                  <a:pt x="74" y="94"/>
                  <a:pt x="74" y="94"/>
                </a:cubicBezTo>
                <a:cubicBezTo>
                  <a:pt x="73" y="94"/>
                  <a:pt x="71" y="96"/>
                  <a:pt x="71" y="97"/>
                </a:cubicBezTo>
                <a:cubicBezTo>
                  <a:pt x="71" y="103"/>
                  <a:pt x="71" y="103"/>
                  <a:pt x="71" y="103"/>
                </a:cubicBezTo>
                <a:cubicBezTo>
                  <a:pt x="71" y="105"/>
                  <a:pt x="73" y="106"/>
                  <a:pt x="74" y="106"/>
                </a:cubicBezTo>
                <a:cubicBezTo>
                  <a:pt x="80" y="106"/>
                  <a:pt x="80" y="106"/>
                  <a:pt x="80" y="106"/>
                </a:cubicBezTo>
                <a:cubicBezTo>
                  <a:pt x="82" y="106"/>
                  <a:pt x="83" y="105"/>
                  <a:pt x="83" y="103"/>
                </a:cubicBezTo>
                <a:lnTo>
                  <a:pt x="83" y="97"/>
                </a:lnTo>
                <a:close/>
                <a:moveTo>
                  <a:pt x="107" y="26"/>
                </a:moveTo>
                <a:cubicBezTo>
                  <a:pt x="107" y="25"/>
                  <a:pt x="106" y="23"/>
                  <a:pt x="104" y="23"/>
                </a:cubicBezTo>
                <a:cubicBezTo>
                  <a:pt x="98" y="23"/>
                  <a:pt x="98" y="23"/>
                  <a:pt x="98" y="23"/>
                </a:cubicBezTo>
                <a:cubicBezTo>
                  <a:pt x="96" y="23"/>
                  <a:pt x="95" y="25"/>
                  <a:pt x="95" y="26"/>
                </a:cubicBezTo>
                <a:cubicBezTo>
                  <a:pt x="95" y="32"/>
                  <a:pt x="95" y="32"/>
                  <a:pt x="95" y="32"/>
                </a:cubicBezTo>
                <a:cubicBezTo>
                  <a:pt x="95" y="34"/>
                  <a:pt x="96" y="35"/>
                  <a:pt x="98" y="35"/>
                </a:cubicBezTo>
                <a:cubicBezTo>
                  <a:pt x="104" y="35"/>
                  <a:pt x="104" y="35"/>
                  <a:pt x="104" y="35"/>
                </a:cubicBezTo>
                <a:cubicBezTo>
                  <a:pt x="106" y="35"/>
                  <a:pt x="107" y="34"/>
                  <a:pt x="107" y="32"/>
                </a:cubicBezTo>
                <a:lnTo>
                  <a:pt x="107" y="26"/>
                </a:lnTo>
                <a:close/>
                <a:moveTo>
                  <a:pt x="107" y="50"/>
                </a:moveTo>
                <a:cubicBezTo>
                  <a:pt x="107" y="48"/>
                  <a:pt x="106" y="47"/>
                  <a:pt x="104" y="47"/>
                </a:cubicBezTo>
                <a:cubicBezTo>
                  <a:pt x="98" y="47"/>
                  <a:pt x="98" y="47"/>
                  <a:pt x="98" y="47"/>
                </a:cubicBezTo>
                <a:cubicBezTo>
                  <a:pt x="96" y="47"/>
                  <a:pt x="95" y="48"/>
                  <a:pt x="95" y="50"/>
                </a:cubicBezTo>
                <a:cubicBezTo>
                  <a:pt x="95" y="56"/>
                  <a:pt x="95" y="56"/>
                  <a:pt x="95" y="56"/>
                </a:cubicBezTo>
                <a:cubicBezTo>
                  <a:pt x="95" y="58"/>
                  <a:pt x="96" y="59"/>
                  <a:pt x="98" y="59"/>
                </a:cubicBezTo>
                <a:cubicBezTo>
                  <a:pt x="104" y="59"/>
                  <a:pt x="104" y="59"/>
                  <a:pt x="104" y="59"/>
                </a:cubicBezTo>
                <a:cubicBezTo>
                  <a:pt x="106" y="59"/>
                  <a:pt x="107" y="58"/>
                  <a:pt x="107" y="56"/>
                </a:cubicBezTo>
                <a:lnTo>
                  <a:pt x="107" y="50"/>
                </a:lnTo>
                <a:close/>
                <a:moveTo>
                  <a:pt x="107" y="74"/>
                </a:moveTo>
                <a:cubicBezTo>
                  <a:pt x="107" y="72"/>
                  <a:pt x="106" y="71"/>
                  <a:pt x="104" y="71"/>
                </a:cubicBezTo>
                <a:cubicBezTo>
                  <a:pt x="98" y="71"/>
                  <a:pt x="98" y="71"/>
                  <a:pt x="98" y="71"/>
                </a:cubicBezTo>
                <a:cubicBezTo>
                  <a:pt x="96" y="71"/>
                  <a:pt x="95" y="72"/>
                  <a:pt x="95" y="74"/>
                </a:cubicBezTo>
                <a:cubicBezTo>
                  <a:pt x="95" y="80"/>
                  <a:pt x="95" y="80"/>
                  <a:pt x="95" y="80"/>
                </a:cubicBezTo>
                <a:cubicBezTo>
                  <a:pt x="95" y="81"/>
                  <a:pt x="96" y="83"/>
                  <a:pt x="98" y="83"/>
                </a:cubicBezTo>
                <a:cubicBezTo>
                  <a:pt x="104" y="83"/>
                  <a:pt x="104" y="83"/>
                  <a:pt x="104" y="83"/>
                </a:cubicBezTo>
                <a:cubicBezTo>
                  <a:pt x="106" y="83"/>
                  <a:pt x="107" y="81"/>
                  <a:pt x="107" y="80"/>
                </a:cubicBezTo>
                <a:lnTo>
                  <a:pt x="107" y="74"/>
                </a:lnTo>
                <a:close/>
                <a:moveTo>
                  <a:pt x="107" y="97"/>
                </a:moveTo>
                <a:cubicBezTo>
                  <a:pt x="107" y="96"/>
                  <a:pt x="106" y="94"/>
                  <a:pt x="104" y="94"/>
                </a:cubicBezTo>
                <a:cubicBezTo>
                  <a:pt x="98" y="94"/>
                  <a:pt x="98" y="94"/>
                  <a:pt x="98" y="94"/>
                </a:cubicBezTo>
                <a:cubicBezTo>
                  <a:pt x="96" y="94"/>
                  <a:pt x="95" y="96"/>
                  <a:pt x="95" y="97"/>
                </a:cubicBezTo>
                <a:cubicBezTo>
                  <a:pt x="95" y="103"/>
                  <a:pt x="95" y="103"/>
                  <a:pt x="95" y="103"/>
                </a:cubicBezTo>
                <a:cubicBezTo>
                  <a:pt x="95" y="105"/>
                  <a:pt x="96" y="106"/>
                  <a:pt x="98" y="106"/>
                </a:cubicBezTo>
                <a:cubicBezTo>
                  <a:pt x="104" y="106"/>
                  <a:pt x="104" y="106"/>
                  <a:pt x="104" y="106"/>
                </a:cubicBezTo>
                <a:cubicBezTo>
                  <a:pt x="106" y="106"/>
                  <a:pt x="107" y="105"/>
                  <a:pt x="107" y="103"/>
                </a:cubicBezTo>
                <a:lnTo>
                  <a:pt x="107" y="97"/>
                </a:lnTo>
                <a:close/>
                <a:moveTo>
                  <a:pt x="107" y="121"/>
                </a:moveTo>
                <a:cubicBezTo>
                  <a:pt x="107" y="119"/>
                  <a:pt x="106" y="118"/>
                  <a:pt x="104" y="118"/>
                </a:cubicBezTo>
                <a:cubicBezTo>
                  <a:pt x="98" y="118"/>
                  <a:pt x="98" y="118"/>
                  <a:pt x="98" y="118"/>
                </a:cubicBezTo>
                <a:cubicBezTo>
                  <a:pt x="96" y="118"/>
                  <a:pt x="95" y="119"/>
                  <a:pt x="95" y="121"/>
                </a:cubicBezTo>
                <a:cubicBezTo>
                  <a:pt x="95" y="127"/>
                  <a:pt x="95" y="127"/>
                  <a:pt x="95" y="127"/>
                </a:cubicBezTo>
                <a:cubicBezTo>
                  <a:pt x="95" y="129"/>
                  <a:pt x="96" y="130"/>
                  <a:pt x="98" y="130"/>
                </a:cubicBezTo>
                <a:cubicBezTo>
                  <a:pt x="104" y="130"/>
                  <a:pt x="104" y="130"/>
                  <a:pt x="104" y="130"/>
                </a:cubicBezTo>
                <a:cubicBezTo>
                  <a:pt x="106" y="130"/>
                  <a:pt x="107" y="129"/>
                  <a:pt x="107" y="127"/>
                </a:cubicBezTo>
                <a:lnTo>
                  <a:pt x="107" y="12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938014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/>
      <p:bldP spid="24" grpId="0" animBg="1"/>
      <p:bldP spid="26" grpId="0"/>
      <p:bldP spid="27" grpId="0" animBg="1"/>
      <p:bldP spid="29" grpId="0"/>
      <p:bldP spid="30" grpId="0" animBg="1"/>
      <p:bldP spid="32" grpId="0"/>
      <p:bldP spid="14" grpId="0" animBg="1"/>
      <p:bldP spid="15" grpId="0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59" name="Title 11"/>
          <p:cNvSpPr txBox="1">
            <a:spLocks/>
          </p:cNvSpPr>
          <p:nvPr/>
        </p:nvSpPr>
        <p:spPr>
          <a:xfrm>
            <a:off x="1627632" y="439095"/>
            <a:ext cx="9436608" cy="64633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b="1" spc="-300" dirty="0">
                <a:solidFill>
                  <a:schemeClr val="bg1"/>
                </a:solidFill>
                <a:latin typeface="Arial" panose="020B0604020202020204" pitchFamily="34" charset="0"/>
                <a:ea typeface="Roboto Light" panose="02000000000000000000" pitchFamily="2" charset="0"/>
                <a:cs typeface="Open Sans Light" panose="020B0306030504020204" pitchFamily="34" charset="0"/>
              </a:rPr>
              <a:t>7.3 </a:t>
            </a:r>
            <a:r>
              <a:rPr lang="en-US" sz="3200" b="1" spc="-300" dirty="0" err="1">
                <a:solidFill>
                  <a:schemeClr val="bg1"/>
                </a:solidFill>
                <a:latin typeface="Arial" panose="020B0604020202020204" pitchFamily="34" charset="0"/>
                <a:ea typeface="Roboto Light" panose="02000000000000000000" pitchFamily="2" charset="0"/>
                <a:cs typeface="Open Sans Light" panose="020B0306030504020204" pitchFamily="34" charset="0"/>
              </a:rPr>
              <a:t>Qué</a:t>
            </a:r>
            <a:r>
              <a:rPr lang="en-US" sz="3200" b="1" spc="-300" dirty="0">
                <a:solidFill>
                  <a:schemeClr val="bg1"/>
                </a:solidFill>
                <a:latin typeface="Arial" panose="020B0604020202020204" pitchFamily="34" charset="0"/>
                <a:ea typeface="Roboto Light" panose="02000000000000000000" pitchFamily="2" charset="0"/>
                <a:cs typeface="Open Sans Light" panose="020B0306030504020204" pitchFamily="34" charset="0"/>
              </a:rPr>
              <a:t> se </a:t>
            </a:r>
            <a:r>
              <a:rPr lang="en-US" sz="3200" b="1" spc="-300" dirty="0" err="1">
                <a:solidFill>
                  <a:schemeClr val="bg1"/>
                </a:solidFill>
                <a:latin typeface="Arial" panose="020B0604020202020204" pitchFamily="34" charset="0"/>
                <a:ea typeface="Roboto Light" panose="02000000000000000000" pitchFamily="2" charset="0"/>
                <a:cs typeface="Open Sans Light" panose="020B0306030504020204" pitchFamily="34" charset="0"/>
              </a:rPr>
              <a:t>va</a:t>
            </a:r>
            <a:r>
              <a:rPr lang="en-US" sz="3200" b="1" spc="-300" dirty="0">
                <a:solidFill>
                  <a:schemeClr val="bg1"/>
                </a:solidFill>
                <a:latin typeface="Arial" panose="020B0604020202020204" pitchFamily="34" charset="0"/>
                <a:ea typeface="Roboto Light" panose="02000000000000000000" pitchFamily="2" charset="0"/>
                <a:cs typeface="Open Sans Light" panose="020B0306030504020204" pitchFamily="34" charset="0"/>
              </a:rPr>
              <a:t> a </a:t>
            </a:r>
            <a:r>
              <a:rPr lang="en-US" sz="3200" b="1" spc="-300" dirty="0" err="1">
                <a:solidFill>
                  <a:schemeClr val="bg1"/>
                </a:solidFill>
                <a:latin typeface="Arial" panose="020B0604020202020204" pitchFamily="34" charset="0"/>
                <a:ea typeface="Roboto Light" panose="02000000000000000000" pitchFamily="2" charset="0"/>
                <a:cs typeface="Open Sans Light" panose="020B0306030504020204" pitchFamily="34" charset="0"/>
              </a:rPr>
              <a:t>evaluar</a:t>
            </a:r>
            <a:r>
              <a:rPr lang="en-US" sz="3200" b="1" spc="-300" dirty="0">
                <a:solidFill>
                  <a:schemeClr val="bg1"/>
                </a:solidFill>
                <a:latin typeface="Arial" panose="020B0604020202020204" pitchFamily="34" charset="0"/>
                <a:ea typeface="Roboto Light" panose="02000000000000000000" pitchFamily="2" charset="0"/>
                <a:cs typeface="Open Sans Light" panose="020B0306030504020204" pitchFamily="34" charset="0"/>
              </a:rPr>
              <a:t>?</a:t>
            </a:r>
          </a:p>
        </p:txBody>
      </p:sp>
      <p:graphicFrame>
        <p:nvGraphicFramePr>
          <p:cNvPr id="3" name="Diagrama 2"/>
          <p:cNvGraphicFramePr/>
          <p:nvPr/>
        </p:nvGraphicFramePr>
        <p:xfrm>
          <a:off x="676656" y="1085426"/>
          <a:ext cx="10775030" cy="56514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002940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imagen 4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6" r="6166"/>
          <a:stretch>
            <a:fillRect/>
          </a:stretch>
        </p:blipFill>
        <p:spPr/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30" name="Freeform 29"/>
          <p:cNvSpPr/>
          <p:nvPr/>
        </p:nvSpPr>
        <p:spPr>
          <a:xfrm flipH="1">
            <a:off x="0" y="1448565"/>
            <a:ext cx="9093014" cy="4488873"/>
          </a:xfrm>
          <a:custGeom>
            <a:avLst/>
            <a:gdLst>
              <a:gd name="connsiteX0" fmla="*/ 9093014 w 9093014"/>
              <a:gd name="connsiteY0" fmla="*/ 0 h 4376261"/>
              <a:gd name="connsiteX1" fmla="*/ 2333230 w 9093014"/>
              <a:gd name="connsiteY1" fmla="*/ 0 h 4376261"/>
              <a:gd name="connsiteX2" fmla="*/ 0 w 9093014"/>
              <a:gd name="connsiteY2" fmla="*/ 4376261 h 4376261"/>
              <a:gd name="connsiteX3" fmla="*/ 9093014 w 9093014"/>
              <a:gd name="connsiteY3" fmla="*/ 4376261 h 437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093014" h="4376261">
                <a:moveTo>
                  <a:pt x="9093014" y="0"/>
                </a:moveTo>
                <a:lnTo>
                  <a:pt x="2333230" y="0"/>
                </a:lnTo>
                <a:lnTo>
                  <a:pt x="0" y="4376261"/>
                </a:lnTo>
                <a:lnTo>
                  <a:pt x="9093014" y="4376261"/>
                </a:lnTo>
                <a:close/>
              </a:path>
            </a:pathLst>
          </a:custGeom>
          <a:pattFill prst="ltUpDiag">
            <a:fgClr>
              <a:schemeClr val="accent1">
                <a:lumMod val="50000"/>
              </a:schemeClr>
            </a:fgClr>
            <a:bgClr>
              <a:schemeClr val="tx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1"/>
          </a:p>
        </p:txBody>
      </p:sp>
      <p:grpSp>
        <p:nvGrpSpPr>
          <p:cNvPr id="13" name="Group 12"/>
          <p:cNvGrpSpPr/>
          <p:nvPr/>
        </p:nvGrpSpPr>
        <p:grpSpPr>
          <a:xfrm>
            <a:off x="495300" y="1830443"/>
            <a:ext cx="3048000" cy="5149600"/>
            <a:chOff x="4932363" y="1933576"/>
            <a:chExt cx="2132013" cy="3602038"/>
          </a:xfrm>
        </p:grpSpPr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5822950" y="3968751"/>
              <a:ext cx="352425" cy="889000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5738813" y="4460876"/>
              <a:ext cx="520700" cy="1074738"/>
            </a:xfrm>
            <a:custGeom>
              <a:avLst/>
              <a:gdLst>
                <a:gd name="T0" fmla="*/ 33 w 203"/>
                <a:gd name="T1" fmla="*/ 419 h 419"/>
                <a:gd name="T2" fmla="*/ 170 w 203"/>
                <a:gd name="T3" fmla="*/ 419 h 419"/>
                <a:gd name="T4" fmla="*/ 203 w 203"/>
                <a:gd name="T5" fmla="*/ 385 h 419"/>
                <a:gd name="T6" fmla="*/ 203 w 203"/>
                <a:gd name="T7" fmla="*/ 34 h 419"/>
                <a:gd name="T8" fmla="*/ 170 w 203"/>
                <a:gd name="T9" fmla="*/ 0 h 419"/>
                <a:gd name="T10" fmla="*/ 33 w 203"/>
                <a:gd name="T11" fmla="*/ 0 h 419"/>
                <a:gd name="T12" fmla="*/ 0 w 203"/>
                <a:gd name="T13" fmla="*/ 34 h 419"/>
                <a:gd name="T14" fmla="*/ 0 w 203"/>
                <a:gd name="T15" fmla="*/ 385 h 419"/>
                <a:gd name="T16" fmla="*/ 33 w 203"/>
                <a:gd name="T17" fmla="*/ 419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3" h="419">
                  <a:moveTo>
                    <a:pt x="33" y="419"/>
                  </a:moveTo>
                  <a:cubicBezTo>
                    <a:pt x="170" y="419"/>
                    <a:pt x="170" y="419"/>
                    <a:pt x="170" y="419"/>
                  </a:cubicBezTo>
                  <a:cubicBezTo>
                    <a:pt x="188" y="419"/>
                    <a:pt x="203" y="404"/>
                    <a:pt x="203" y="385"/>
                  </a:cubicBezTo>
                  <a:cubicBezTo>
                    <a:pt x="203" y="34"/>
                    <a:pt x="203" y="34"/>
                    <a:pt x="203" y="34"/>
                  </a:cubicBezTo>
                  <a:cubicBezTo>
                    <a:pt x="203" y="15"/>
                    <a:pt x="188" y="0"/>
                    <a:pt x="170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15" y="0"/>
                    <a:pt x="0" y="15"/>
                    <a:pt x="0" y="34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0" y="404"/>
                    <a:pt x="15" y="419"/>
                    <a:pt x="33" y="419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4932363" y="1933576"/>
              <a:ext cx="2132013" cy="2132013"/>
            </a:xfrm>
            <a:custGeom>
              <a:avLst/>
              <a:gdLst>
                <a:gd name="T0" fmla="*/ 416 w 831"/>
                <a:gd name="T1" fmla="*/ 0 h 831"/>
                <a:gd name="T2" fmla="*/ 831 w 831"/>
                <a:gd name="T3" fmla="*/ 415 h 831"/>
                <a:gd name="T4" fmla="*/ 416 w 831"/>
                <a:gd name="T5" fmla="*/ 831 h 831"/>
                <a:gd name="T6" fmla="*/ 416 w 831"/>
                <a:gd name="T7" fmla="*/ 740 h 831"/>
                <a:gd name="T8" fmla="*/ 740 w 831"/>
                <a:gd name="T9" fmla="*/ 415 h 831"/>
                <a:gd name="T10" fmla="*/ 416 w 831"/>
                <a:gd name="T11" fmla="*/ 91 h 831"/>
                <a:gd name="T12" fmla="*/ 416 w 831"/>
                <a:gd name="T13" fmla="*/ 0 h 831"/>
                <a:gd name="T14" fmla="*/ 416 w 831"/>
                <a:gd name="T15" fmla="*/ 831 h 831"/>
                <a:gd name="T16" fmla="*/ 0 w 831"/>
                <a:gd name="T17" fmla="*/ 415 h 831"/>
                <a:gd name="T18" fmla="*/ 416 w 831"/>
                <a:gd name="T19" fmla="*/ 0 h 831"/>
                <a:gd name="T20" fmla="*/ 416 w 831"/>
                <a:gd name="T21" fmla="*/ 91 h 831"/>
                <a:gd name="T22" fmla="*/ 91 w 831"/>
                <a:gd name="T23" fmla="*/ 415 h 831"/>
                <a:gd name="T24" fmla="*/ 416 w 831"/>
                <a:gd name="T25" fmla="*/ 740 h 831"/>
                <a:gd name="T26" fmla="*/ 416 w 831"/>
                <a:gd name="T27" fmla="*/ 831 h 8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31" h="831">
                  <a:moveTo>
                    <a:pt x="416" y="0"/>
                  </a:moveTo>
                  <a:cubicBezTo>
                    <a:pt x="645" y="0"/>
                    <a:pt x="831" y="186"/>
                    <a:pt x="831" y="415"/>
                  </a:cubicBezTo>
                  <a:cubicBezTo>
                    <a:pt x="831" y="645"/>
                    <a:pt x="645" y="831"/>
                    <a:pt x="416" y="831"/>
                  </a:cubicBezTo>
                  <a:cubicBezTo>
                    <a:pt x="416" y="740"/>
                    <a:pt x="416" y="740"/>
                    <a:pt x="416" y="740"/>
                  </a:cubicBezTo>
                  <a:cubicBezTo>
                    <a:pt x="595" y="740"/>
                    <a:pt x="740" y="594"/>
                    <a:pt x="740" y="415"/>
                  </a:cubicBezTo>
                  <a:cubicBezTo>
                    <a:pt x="740" y="236"/>
                    <a:pt x="595" y="91"/>
                    <a:pt x="416" y="91"/>
                  </a:cubicBezTo>
                  <a:lnTo>
                    <a:pt x="416" y="0"/>
                  </a:lnTo>
                  <a:close/>
                  <a:moveTo>
                    <a:pt x="416" y="831"/>
                  </a:moveTo>
                  <a:cubicBezTo>
                    <a:pt x="186" y="831"/>
                    <a:pt x="0" y="645"/>
                    <a:pt x="0" y="415"/>
                  </a:cubicBezTo>
                  <a:cubicBezTo>
                    <a:pt x="0" y="186"/>
                    <a:pt x="186" y="0"/>
                    <a:pt x="416" y="0"/>
                  </a:cubicBezTo>
                  <a:cubicBezTo>
                    <a:pt x="416" y="91"/>
                    <a:pt x="416" y="91"/>
                    <a:pt x="416" y="91"/>
                  </a:cubicBezTo>
                  <a:cubicBezTo>
                    <a:pt x="236" y="91"/>
                    <a:pt x="91" y="236"/>
                    <a:pt x="91" y="415"/>
                  </a:cubicBezTo>
                  <a:cubicBezTo>
                    <a:pt x="91" y="594"/>
                    <a:pt x="236" y="740"/>
                    <a:pt x="416" y="740"/>
                  </a:cubicBezTo>
                  <a:lnTo>
                    <a:pt x="416" y="831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5040313" y="2041526"/>
              <a:ext cx="1917700" cy="1916113"/>
            </a:xfrm>
            <a:custGeom>
              <a:avLst/>
              <a:gdLst>
                <a:gd name="T0" fmla="*/ 374 w 747"/>
                <a:gd name="T1" fmla="*/ 0 h 747"/>
                <a:gd name="T2" fmla="*/ 747 w 747"/>
                <a:gd name="T3" fmla="*/ 373 h 747"/>
                <a:gd name="T4" fmla="*/ 374 w 747"/>
                <a:gd name="T5" fmla="*/ 747 h 747"/>
                <a:gd name="T6" fmla="*/ 374 w 747"/>
                <a:gd name="T7" fmla="*/ 724 h 747"/>
                <a:gd name="T8" fmla="*/ 725 w 747"/>
                <a:gd name="T9" fmla="*/ 373 h 747"/>
                <a:gd name="T10" fmla="*/ 374 w 747"/>
                <a:gd name="T11" fmla="*/ 22 h 747"/>
                <a:gd name="T12" fmla="*/ 374 w 747"/>
                <a:gd name="T13" fmla="*/ 0 h 747"/>
                <a:gd name="T14" fmla="*/ 374 w 747"/>
                <a:gd name="T15" fmla="*/ 0 h 747"/>
                <a:gd name="T16" fmla="*/ 374 w 747"/>
                <a:gd name="T17" fmla="*/ 0 h 747"/>
                <a:gd name="T18" fmla="*/ 374 w 747"/>
                <a:gd name="T19" fmla="*/ 22 h 747"/>
                <a:gd name="T20" fmla="*/ 374 w 747"/>
                <a:gd name="T21" fmla="*/ 22 h 747"/>
                <a:gd name="T22" fmla="*/ 22 w 747"/>
                <a:gd name="T23" fmla="*/ 373 h 747"/>
                <a:gd name="T24" fmla="*/ 374 w 747"/>
                <a:gd name="T25" fmla="*/ 724 h 747"/>
                <a:gd name="T26" fmla="*/ 374 w 747"/>
                <a:gd name="T27" fmla="*/ 724 h 747"/>
                <a:gd name="T28" fmla="*/ 374 w 747"/>
                <a:gd name="T29" fmla="*/ 747 h 747"/>
                <a:gd name="T30" fmla="*/ 374 w 747"/>
                <a:gd name="T31" fmla="*/ 747 h 747"/>
                <a:gd name="T32" fmla="*/ 0 w 747"/>
                <a:gd name="T33" fmla="*/ 373 h 747"/>
                <a:gd name="T34" fmla="*/ 374 w 747"/>
                <a:gd name="T35" fmla="*/ 0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47" h="747">
                  <a:moveTo>
                    <a:pt x="374" y="0"/>
                  </a:moveTo>
                  <a:cubicBezTo>
                    <a:pt x="580" y="0"/>
                    <a:pt x="747" y="167"/>
                    <a:pt x="747" y="373"/>
                  </a:cubicBezTo>
                  <a:cubicBezTo>
                    <a:pt x="747" y="580"/>
                    <a:pt x="580" y="747"/>
                    <a:pt x="374" y="747"/>
                  </a:cubicBezTo>
                  <a:cubicBezTo>
                    <a:pt x="374" y="724"/>
                    <a:pt x="374" y="724"/>
                    <a:pt x="374" y="724"/>
                  </a:cubicBezTo>
                  <a:cubicBezTo>
                    <a:pt x="567" y="724"/>
                    <a:pt x="725" y="567"/>
                    <a:pt x="725" y="373"/>
                  </a:cubicBezTo>
                  <a:cubicBezTo>
                    <a:pt x="725" y="179"/>
                    <a:pt x="567" y="22"/>
                    <a:pt x="374" y="22"/>
                  </a:cubicBezTo>
                  <a:lnTo>
                    <a:pt x="374" y="0"/>
                  </a:lnTo>
                  <a:close/>
                  <a:moveTo>
                    <a:pt x="374" y="0"/>
                  </a:moveTo>
                  <a:cubicBezTo>
                    <a:pt x="374" y="0"/>
                    <a:pt x="374" y="0"/>
                    <a:pt x="374" y="0"/>
                  </a:cubicBezTo>
                  <a:cubicBezTo>
                    <a:pt x="374" y="22"/>
                    <a:pt x="374" y="22"/>
                    <a:pt x="374" y="22"/>
                  </a:cubicBezTo>
                  <a:cubicBezTo>
                    <a:pt x="374" y="22"/>
                    <a:pt x="374" y="22"/>
                    <a:pt x="374" y="22"/>
                  </a:cubicBezTo>
                  <a:cubicBezTo>
                    <a:pt x="180" y="22"/>
                    <a:pt x="22" y="179"/>
                    <a:pt x="22" y="373"/>
                  </a:cubicBezTo>
                  <a:cubicBezTo>
                    <a:pt x="22" y="567"/>
                    <a:pt x="180" y="724"/>
                    <a:pt x="374" y="724"/>
                  </a:cubicBezTo>
                  <a:cubicBezTo>
                    <a:pt x="374" y="724"/>
                    <a:pt x="374" y="724"/>
                    <a:pt x="374" y="724"/>
                  </a:cubicBezTo>
                  <a:cubicBezTo>
                    <a:pt x="374" y="747"/>
                    <a:pt x="374" y="747"/>
                    <a:pt x="374" y="747"/>
                  </a:cubicBezTo>
                  <a:cubicBezTo>
                    <a:pt x="374" y="747"/>
                    <a:pt x="374" y="747"/>
                    <a:pt x="374" y="747"/>
                  </a:cubicBezTo>
                  <a:cubicBezTo>
                    <a:pt x="167" y="747"/>
                    <a:pt x="0" y="580"/>
                    <a:pt x="0" y="373"/>
                  </a:cubicBezTo>
                  <a:cubicBezTo>
                    <a:pt x="0" y="167"/>
                    <a:pt x="167" y="0"/>
                    <a:pt x="37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3" name="Title 11"/>
          <p:cNvSpPr txBox="1">
            <a:spLocks/>
          </p:cNvSpPr>
          <p:nvPr/>
        </p:nvSpPr>
        <p:spPr>
          <a:xfrm>
            <a:off x="1256024" y="3670058"/>
            <a:ext cx="1583299" cy="40132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18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663585" y="2339473"/>
            <a:ext cx="4027915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Clr>
                <a:srgbClr val="E24848"/>
              </a:buClr>
              <a:defRPr/>
            </a:pPr>
            <a:r>
              <a:rPr lang="en-US" sz="2200" b="1" noProof="1">
                <a:solidFill>
                  <a:schemeClr val="bg1"/>
                </a:solidFill>
                <a:latin typeface="+mj-lt"/>
                <a:ea typeface="Roboto Light" panose="02000000000000000000" pitchFamily="2" charset="0"/>
                <a:cs typeface="Open Sans Light" panose="020B0306030504020204" pitchFamily="34" charset="0"/>
              </a:rPr>
              <a:t>Comprende un análisis crítico y reflexivo desarrollado al interior de los hospitales en relación con los procesos y procedimientos implementados para la atención de mujeres en estado grávido, puerperal y recién nacidos.</a:t>
            </a:r>
          </a:p>
          <a:p>
            <a:pPr>
              <a:spcBef>
                <a:spcPts val="600"/>
              </a:spcBef>
              <a:buClr>
                <a:srgbClr val="E24848"/>
              </a:buClr>
              <a:defRPr/>
            </a:pPr>
            <a:r>
              <a:rPr lang="en-US" sz="2200" b="1" noProof="1">
                <a:solidFill>
                  <a:schemeClr val="bg1"/>
                </a:solidFill>
                <a:latin typeface="+mj-lt"/>
                <a:ea typeface="Roboto Light" panose="02000000000000000000" pitchFamily="2" charset="0"/>
                <a:cs typeface="Open Sans Light" panose="020B0306030504020204" pitchFamily="34" charset="0"/>
              </a:rPr>
              <a:t> </a:t>
            </a:r>
          </a:p>
          <a:p>
            <a:pPr>
              <a:spcBef>
                <a:spcPts val="600"/>
              </a:spcBef>
              <a:buClr>
                <a:srgbClr val="E24848"/>
              </a:buClr>
              <a:defRPr/>
            </a:pPr>
            <a:r>
              <a:rPr lang="en-US" sz="2400" b="1" noProof="1">
                <a:solidFill>
                  <a:schemeClr val="bg1"/>
                </a:solidFill>
                <a:latin typeface="+mj-lt"/>
                <a:ea typeface="Roboto Light" panose="02000000000000000000" pitchFamily="2" charset="0"/>
                <a:cs typeface="Open Sans Light" panose="020B0306030504020204" pitchFamily="34" charset="0"/>
              </a:rPr>
              <a:t>Se realizará cada </a:t>
            </a:r>
            <a:r>
              <a:rPr lang="en-US" sz="2400" b="1" u="sng" noProof="1">
                <a:solidFill>
                  <a:schemeClr val="bg1"/>
                </a:solidFill>
                <a:latin typeface="+mj-lt"/>
                <a:ea typeface="Roboto Light" panose="02000000000000000000" pitchFamily="2" charset="0"/>
                <a:cs typeface="Open Sans Light" panose="020B0306030504020204" pitchFamily="34" charset="0"/>
              </a:rPr>
              <a:t>dos</a:t>
            </a:r>
            <a:r>
              <a:rPr lang="en-US" sz="2400" b="1" noProof="1">
                <a:solidFill>
                  <a:schemeClr val="bg1"/>
                </a:solidFill>
                <a:latin typeface="+mj-lt"/>
                <a:ea typeface="Roboto Light" panose="02000000000000000000" pitchFamily="2" charset="0"/>
                <a:cs typeface="Open Sans Light" panose="020B0306030504020204" pitchFamily="34" charset="0"/>
              </a:rPr>
              <a:t> meses.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435793" y="714424"/>
            <a:ext cx="9051621" cy="70406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4800" b="1" spc="-300" noProof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7.5 </a:t>
            </a:r>
            <a:r>
              <a:rPr lang="en-US" sz="4000" b="1" spc="-300" noProof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3800" b="1" spc="-300" noProof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Evaluación Interna (Autoevaluación)</a:t>
            </a:r>
          </a:p>
        </p:txBody>
      </p:sp>
      <p:sp>
        <p:nvSpPr>
          <p:cNvPr id="31" name="Freeform 300"/>
          <p:cNvSpPr>
            <a:spLocks noEditPoints="1"/>
          </p:cNvSpPr>
          <p:nvPr/>
        </p:nvSpPr>
        <p:spPr bwMode="auto">
          <a:xfrm>
            <a:off x="1472369" y="2641654"/>
            <a:ext cx="1090028" cy="1381846"/>
          </a:xfrm>
          <a:custGeom>
            <a:avLst/>
            <a:gdLst>
              <a:gd name="T0" fmla="*/ 6 w 130"/>
              <a:gd name="T1" fmla="*/ 165 h 165"/>
              <a:gd name="T2" fmla="*/ 6 w 130"/>
              <a:gd name="T3" fmla="*/ 0 h 165"/>
              <a:gd name="T4" fmla="*/ 130 w 130"/>
              <a:gd name="T5" fmla="*/ 159 h 165"/>
              <a:gd name="T6" fmla="*/ 12 w 130"/>
              <a:gd name="T7" fmla="*/ 12 h 165"/>
              <a:gd name="T8" fmla="*/ 47 w 130"/>
              <a:gd name="T9" fmla="*/ 133 h 165"/>
              <a:gd name="T10" fmla="*/ 83 w 130"/>
              <a:gd name="T11" fmla="*/ 133 h 165"/>
              <a:gd name="T12" fmla="*/ 35 w 130"/>
              <a:gd name="T13" fmla="*/ 32 h 165"/>
              <a:gd name="T14" fmla="*/ 24 w 130"/>
              <a:gd name="T15" fmla="*/ 32 h 165"/>
              <a:gd name="T16" fmla="*/ 32 w 130"/>
              <a:gd name="T17" fmla="*/ 23 h 165"/>
              <a:gd name="T18" fmla="*/ 35 w 130"/>
              <a:gd name="T19" fmla="*/ 56 h 165"/>
              <a:gd name="T20" fmla="*/ 24 w 130"/>
              <a:gd name="T21" fmla="*/ 56 h 165"/>
              <a:gd name="T22" fmla="*/ 32 w 130"/>
              <a:gd name="T23" fmla="*/ 47 h 165"/>
              <a:gd name="T24" fmla="*/ 35 w 130"/>
              <a:gd name="T25" fmla="*/ 80 h 165"/>
              <a:gd name="T26" fmla="*/ 24 w 130"/>
              <a:gd name="T27" fmla="*/ 80 h 165"/>
              <a:gd name="T28" fmla="*/ 32 w 130"/>
              <a:gd name="T29" fmla="*/ 71 h 165"/>
              <a:gd name="T30" fmla="*/ 35 w 130"/>
              <a:gd name="T31" fmla="*/ 103 h 165"/>
              <a:gd name="T32" fmla="*/ 24 w 130"/>
              <a:gd name="T33" fmla="*/ 103 h 165"/>
              <a:gd name="T34" fmla="*/ 32 w 130"/>
              <a:gd name="T35" fmla="*/ 94 h 165"/>
              <a:gd name="T36" fmla="*/ 35 w 130"/>
              <a:gd name="T37" fmla="*/ 127 h 165"/>
              <a:gd name="T38" fmla="*/ 24 w 130"/>
              <a:gd name="T39" fmla="*/ 127 h 165"/>
              <a:gd name="T40" fmla="*/ 32 w 130"/>
              <a:gd name="T41" fmla="*/ 118 h 165"/>
              <a:gd name="T42" fmla="*/ 59 w 130"/>
              <a:gd name="T43" fmla="*/ 32 h 165"/>
              <a:gd name="T44" fmla="*/ 47 w 130"/>
              <a:gd name="T45" fmla="*/ 32 h 165"/>
              <a:gd name="T46" fmla="*/ 56 w 130"/>
              <a:gd name="T47" fmla="*/ 23 h 165"/>
              <a:gd name="T48" fmla="*/ 59 w 130"/>
              <a:gd name="T49" fmla="*/ 56 h 165"/>
              <a:gd name="T50" fmla="*/ 47 w 130"/>
              <a:gd name="T51" fmla="*/ 56 h 165"/>
              <a:gd name="T52" fmla="*/ 56 w 130"/>
              <a:gd name="T53" fmla="*/ 47 h 165"/>
              <a:gd name="T54" fmla="*/ 59 w 130"/>
              <a:gd name="T55" fmla="*/ 80 h 165"/>
              <a:gd name="T56" fmla="*/ 47 w 130"/>
              <a:gd name="T57" fmla="*/ 80 h 165"/>
              <a:gd name="T58" fmla="*/ 56 w 130"/>
              <a:gd name="T59" fmla="*/ 71 h 165"/>
              <a:gd name="T60" fmla="*/ 59 w 130"/>
              <a:gd name="T61" fmla="*/ 103 h 165"/>
              <a:gd name="T62" fmla="*/ 47 w 130"/>
              <a:gd name="T63" fmla="*/ 103 h 165"/>
              <a:gd name="T64" fmla="*/ 56 w 130"/>
              <a:gd name="T65" fmla="*/ 94 h 165"/>
              <a:gd name="T66" fmla="*/ 83 w 130"/>
              <a:gd name="T67" fmla="*/ 32 h 165"/>
              <a:gd name="T68" fmla="*/ 71 w 130"/>
              <a:gd name="T69" fmla="*/ 32 h 165"/>
              <a:gd name="T70" fmla="*/ 80 w 130"/>
              <a:gd name="T71" fmla="*/ 23 h 165"/>
              <a:gd name="T72" fmla="*/ 83 w 130"/>
              <a:gd name="T73" fmla="*/ 56 h 165"/>
              <a:gd name="T74" fmla="*/ 71 w 130"/>
              <a:gd name="T75" fmla="*/ 56 h 165"/>
              <a:gd name="T76" fmla="*/ 80 w 130"/>
              <a:gd name="T77" fmla="*/ 47 h 165"/>
              <a:gd name="T78" fmla="*/ 83 w 130"/>
              <a:gd name="T79" fmla="*/ 80 h 165"/>
              <a:gd name="T80" fmla="*/ 71 w 130"/>
              <a:gd name="T81" fmla="*/ 80 h 165"/>
              <a:gd name="T82" fmla="*/ 80 w 130"/>
              <a:gd name="T83" fmla="*/ 71 h 165"/>
              <a:gd name="T84" fmla="*/ 83 w 130"/>
              <a:gd name="T85" fmla="*/ 103 h 165"/>
              <a:gd name="T86" fmla="*/ 71 w 130"/>
              <a:gd name="T87" fmla="*/ 103 h 165"/>
              <a:gd name="T88" fmla="*/ 80 w 130"/>
              <a:gd name="T89" fmla="*/ 94 h 165"/>
              <a:gd name="T90" fmla="*/ 106 w 130"/>
              <a:gd name="T91" fmla="*/ 32 h 165"/>
              <a:gd name="T92" fmla="*/ 94 w 130"/>
              <a:gd name="T93" fmla="*/ 32 h 165"/>
              <a:gd name="T94" fmla="*/ 103 w 130"/>
              <a:gd name="T95" fmla="*/ 23 h 165"/>
              <a:gd name="T96" fmla="*/ 106 w 130"/>
              <a:gd name="T97" fmla="*/ 56 h 165"/>
              <a:gd name="T98" fmla="*/ 94 w 130"/>
              <a:gd name="T99" fmla="*/ 56 h 165"/>
              <a:gd name="T100" fmla="*/ 103 w 130"/>
              <a:gd name="T101" fmla="*/ 47 h 165"/>
              <a:gd name="T102" fmla="*/ 106 w 130"/>
              <a:gd name="T103" fmla="*/ 80 h 165"/>
              <a:gd name="T104" fmla="*/ 94 w 130"/>
              <a:gd name="T105" fmla="*/ 80 h 165"/>
              <a:gd name="T106" fmla="*/ 103 w 130"/>
              <a:gd name="T107" fmla="*/ 71 h 165"/>
              <a:gd name="T108" fmla="*/ 106 w 130"/>
              <a:gd name="T109" fmla="*/ 103 h 165"/>
              <a:gd name="T110" fmla="*/ 94 w 130"/>
              <a:gd name="T111" fmla="*/ 103 h 165"/>
              <a:gd name="T112" fmla="*/ 103 w 130"/>
              <a:gd name="T113" fmla="*/ 94 h 165"/>
              <a:gd name="T114" fmla="*/ 106 w 130"/>
              <a:gd name="T115" fmla="*/ 127 h 165"/>
              <a:gd name="T116" fmla="*/ 94 w 130"/>
              <a:gd name="T117" fmla="*/ 127 h 165"/>
              <a:gd name="T118" fmla="*/ 103 w 130"/>
              <a:gd name="T119" fmla="*/ 118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30" h="165">
                <a:moveTo>
                  <a:pt x="130" y="159"/>
                </a:moveTo>
                <a:cubicBezTo>
                  <a:pt x="130" y="163"/>
                  <a:pt x="127" y="165"/>
                  <a:pt x="124" y="165"/>
                </a:cubicBezTo>
                <a:cubicBezTo>
                  <a:pt x="6" y="165"/>
                  <a:pt x="6" y="165"/>
                  <a:pt x="6" y="165"/>
                </a:cubicBezTo>
                <a:cubicBezTo>
                  <a:pt x="3" y="165"/>
                  <a:pt x="0" y="163"/>
                  <a:pt x="0" y="159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3" y="0"/>
                  <a:pt x="6" y="0"/>
                </a:cubicBezTo>
                <a:cubicBezTo>
                  <a:pt x="124" y="0"/>
                  <a:pt x="124" y="0"/>
                  <a:pt x="124" y="0"/>
                </a:cubicBezTo>
                <a:cubicBezTo>
                  <a:pt x="127" y="0"/>
                  <a:pt x="130" y="2"/>
                  <a:pt x="130" y="6"/>
                </a:cubicBezTo>
                <a:lnTo>
                  <a:pt x="130" y="159"/>
                </a:lnTo>
                <a:close/>
                <a:moveTo>
                  <a:pt x="118" y="154"/>
                </a:moveTo>
                <a:cubicBezTo>
                  <a:pt x="118" y="12"/>
                  <a:pt x="118" y="12"/>
                  <a:pt x="118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54"/>
                  <a:pt x="12" y="154"/>
                  <a:pt x="12" y="154"/>
                </a:cubicBezTo>
                <a:cubicBezTo>
                  <a:pt x="47" y="154"/>
                  <a:pt x="47" y="154"/>
                  <a:pt x="47" y="154"/>
                </a:cubicBezTo>
                <a:cubicBezTo>
                  <a:pt x="47" y="133"/>
                  <a:pt x="47" y="133"/>
                  <a:pt x="47" y="133"/>
                </a:cubicBezTo>
                <a:cubicBezTo>
                  <a:pt x="47" y="131"/>
                  <a:pt x="49" y="130"/>
                  <a:pt x="50" y="130"/>
                </a:cubicBezTo>
                <a:cubicBezTo>
                  <a:pt x="80" y="130"/>
                  <a:pt x="80" y="130"/>
                  <a:pt x="80" y="130"/>
                </a:cubicBezTo>
                <a:cubicBezTo>
                  <a:pt x="81" y="130"/>
                  <a:pt x="83" y="131"/>
                  <a:pt x="83" y="133"/>
                </a:cubicBezTo>
                <a:cubicBezTo>
                  <a:pt x="83" y="154"/>
                  <a:pt x="83" y="154"/>
                  <a:pt x="83" y="154"/>
                </a:cubicBezTo>
                <a:lnTo>
                  <a:pt x="118" y="154"/>
                </a:lnTo>
                <a:close/>
                <a:moveTo>
                  <a:pt x="35" y="32"/>
                </a:moveTo>
                <a:cubicBezTo>
                  <a:pt x="35" y="34"/>
                  <a:pt x="34" y="35"/>
                  <a:pt x="32" y="35"/>
                </a:cubicBezTo>
                <a:cubicBezTo>
                  <a:pt x="26" y="35"/>
                  <a:pt x="26" y="35"/>
                  <a:pt x="26" y="35"/>
                </a:cubicBezTo>
                <a:cubicBezTo>
                  <a:pt x="25" y="35"/>
                  <a:pt x="24" y="34"/>
                  <a:pt x="24" y="32"/>
                </a:cubicBezTo>
                <a:cubicBezTo>
                  <a:pt x="24" y="26"/>
                  <a:pt x="24" y="26"/>
                  <a:pt x="24" y="26"/>
                </a:cubicBezTo>
                <a:cubicBezTo>
                  <a:pt x="24" y="25"/>
                  <a:pt x="25" y="23"/>
                  <a:pt x="26" y="23"/>
                </a:cubicBezTo>
                <a:cubicBezTo>
                  <a:pt x="32" y="23"/>
                  <a:pt x="32" y="23"/>
                  <a:pt x="32" y="23"/>
                </a:cubicBezTo>
                <a:cubicBezTo>
                  <a:pt x="34" y="23"/>
                  <a:pt x="35" y="25"/>
                  <a:pt x="35" y="26"/>
                </a:cubicBezTo>
                <a:lnTo>
                  <a:pt x="35" y="32"/>
                </a:lnTo>
                <a:close/>
                <a:moveTo>
                  <a:pt x="35" y="56"/>
                </a:moveTo>
                <a:cubicBezTo>
                  <a:pt x="35" y="58"/>
                  <a:pt x="34" y="59"/>
                  <a:pt x="32" y="59"/>
                </a:cubicBezTo>
                <a:cubicBezTo>
                  <a:pt x="26" y="59"/>
                  <a:pt x="26" y="59"/>
                  <a:pt x="26" y="59"/>
                </a:cubicBezTo>
                <a:cubicBezTo>
                  <a:pt x="25" y="59"/>
                  <a:pt x="24" y="58"/>
                  <a:pt x="24" y="56"/>
                </a:cubicBezTo>
                <a:cubicBezTo>
                  <a:pt x="24" y="50"/>
                  <a:pt x="24" y="50"/>
                  <a:pt x="24" y="50"/>
                </a:cubicBezTo>
                <a:cubicBezTo>
                  <a:pt x="24" y="48"/>
                  <a:pt x="25" y="47"/>
                  <a:pt x="26" y="47"/>
                </a:cubicBezTo>
                <a:cubicBezTo>
                  <a:pt x="32" y="47"/>
                  <a:pt x="32" y="47"/>
                  <a:pt x="32" y="47"/>
                </a:cubicBezTo>
                <a:cubicBezTo>
                  <a:pt x="34" y="47"/>
                  <a:pt x="35" y="48"/>
                  <a:pt x="35" y="50"/>
                </a:cubicBezTo>
                <a:lnTo>
                  <a:pt x="35" y="56"/>
                </a:lnTo>
                <a:close/>
                <a:moveTo>
                  <a:pt x="35" y="80"/>
                </a:moveTo>
                <a:cubicBezTo>
                  <a:pt x="35" y="81"/>
                  <a:pt x="34" y="83"/>
                  <a:pt x="32" y="83"/>
                </a:cubicBezTo>
                <a:cubicBezTo>
                  <a:pt x="26" y="83"/>
                  <a:pt x="26" y="83"/>
                  <a:pt x="26" y="83"/>
                </a:cubicBezTo>
                <a:cubicBezTo>
                  <a:pt x="25" y="83"/>
                  <a:pt x="24" y="81"/>
                  <a:pt x="24" y="80"/>
                </a:cubicBezTo>
                <a:cubicBezTo>
                  <a:pt x="24" y="74"/>
                  <a:pt x="24" y="74"/>
                  <a:pt x="24" y="74"/>
                </a:cubicBezTo>
                <a:cubicBezTo>
                  <a:pt x="24" y="72"/>
                  <a:pt x="25" y="71"/>
                  <a:pt x="26" y="71"/>
                </a:cubicBezTo>
                <a:cubicBezTo>
                  <a:pt x="32" y="71"/>
                  <a:pt x="32" y="71"/>
                  <a:pt x="32" y="71"/>
                </a:cubicBezTo>
                <a:cubicBezTo>
                  <a:pt x="34" y="71"/>
                  <a:pt x="35" y="72"/>
                  <a:pt x="35" y="74"/>
                </a:cubicBezTo>
                <a:lnTo>
                  <a:pt x="35" y="80"/>
                </a:lnTo>
                <a:close/>
                <a:moveTo>
                  <a:pt x="35" y="103"/>
                </a:moveTo>
                <a:cubicBezTo>
                  <a:pt x="35" y="105"/>
                  <a:pt x="34" y="106"/>
                  <a:pt x="32" y="106"/>
                </a:cubicBezTo>
                <a:cubicBezTo>
                  <a:pt x="26" y="106"/>
                  <a:pt x="26" y="106"/>
                  <a:pt x="26" y="106"/>
                </a:cubicBezTo>
                <a:cubicBezTo>
                  <a:pt x="25" y="106"/>
                  <a:pt x="24" y="105"/>
                  <a:pt x="24" y="103"/>
                </a:cubicBezTo>
                <a:cubicBezTo>
                  <a:pt x="24" y="97"/>
                  <a:pt x="24" y="97"/>
                  <a:pt x="24" y="97"/>
                </a:cubicBezTo>
                <a:cubicBezTo>
                  <a:pt x="24" y="96"/>
                  <a:pt x="25" y="94"/>
                  <a:pt x="26" y="94"/>
                </a:cubicBezTo>
                <a:cubicBezTo>
                  <a:pt x="32" y="94"/>
                  <a:pt x="32" y="94"/>
                  <a:pt x="32" y="94"/>
                </a:cubicBezTo>
                <a:cubicBezTo>
                  <a:pt x="34" y="94"/>
                  <a:pt x="35" y="96"/>
                  <a:pt x="35" y="97"/>
                </a:cubicBezTo>
                <a:lnTo>
                  <a:pt x="35" y="103"/>
                </a:lnTo>
                <a:close/>
                <a:moveTo>
                  <a:pt x="35" y="127"/>
                </a:moveTo>
                <a:cubicBezTo>
                  <a:pt x="35" y="129"/>
                  <a:pt x="34" y="130"/>
                  <a:pt x="32" y="130"/>
                </a:cubicBezTo>
                <a:cubicBezTo>
                  <a:pt x="26" y="130"/>
                  <a:pt x="26" y="130"/>
                  <a:pt x="26" y="130"/>
                </a:cubicBezTo>
                <a:cubicBezTo>
                  <a:pt x="25" y="130"/>
                  <a:pt x="24" y="129"/>
                  <a:pt x="24" y="127"/>
                </a:cubicBezTo>
                <a:cubicBezTo>
                  <a:pt x="24" y="121"/>
                  <a:pt x="24" y="121"/>
                  <a:pt x="24" y="121"/>
                </a:cubicBezTo>
                <a:cubicBezTo>
                  <a:pt x="24" y="119"/>
                  <a:pt x="25" y="118"/>
                  <a:pt x="26" y="118"/>
                </a:cubicBezTo>
                <a:cubicBezTo>
                  <a:pt x="32" y="118"/>
                  <a:pt x="32" y="118"/>
                  <a:pt x="32" y="118"/>
                </a:cubicBezTo>
                <a:cubicBezTo>
                  <a:pt x="34" y="118"/>
                  <a:pt x="35" y="119"/>
                  <a:pt x="35" y="121"/>
                </a:cubicBezTo>
                <a:lnTo>
                  <a:pt x="35" y="127"/>
                </a:lnTo>
                <a:close/>
                <a:moveTo>
                  <a:pt x="59" y="32"/>
                </a:moveTo>
                <a:cubicBezTo>
                  <a:pt x="59" y="34"/>
                  <a:pt x="58" y="35"/>
                  <a:pt x="56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49" y="35"/>
                  <a:pt x="47" y="34"/>
                  <a:pt x="47" y="32"/>
                </a:cubicBezTo>
                <a:cubicBezTo>
                  <a:pt x="47" y="26"/>
                  <a:pt x="47" y="26"/>
                  <a:pt x="47" y="26"/>
                </a:cubicBezTo>
                <a:cubicBezTo>
                  <a:pt x="47" y="25"/>
                  <a:pt x="49" y="23"/>
                  <a:pt x="50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8" y="23"/>
                  <a:pt x="59" y="25"/>
                  <a:pt x="59" y="26"/>
                </a:cubicBezTo>
                <a:lnTo>
                  <a:pt x="59" y="32"/>
                </a:lnTo>
                <a:close/>
                <a:moveTo>
                  <a:pt x="59" y="56"/>
                </a:moveTo>
                <a:cubicBezTo>
                  <a:pt x="59" y="58"/>
                  <a:pt x="58" y="59"/>
                  <a:pt x="56" y="59"/>
                </a:cubicBezTo>
                <a:cubicBezTo>
                  <a:pt x="50" y="59"/>
                  <a:pt x="50" y="59"/>
                  <a:pt x="50" y="59"/>
                </a:cubicBezTo>
                <a:cubicBezTo>
                  <a:pt x="49" y="59"/>
                  <a:pt x="47" y="58"/>
                  <a:pt x="47" y="56"/>
                </a:cubicBezTo>
                <a:cubicBezTo>
                  <a:pt x="47" y="50"/>
                  <a:pt x="47" y="50"/>
                  <a:pt x="47" y="50"/>
                </a:cubicBezTo>
                <a:cubicBezTo>
                  <a:pt x="47" y="48"/>
                  <a:pt x="49" y="47"/>
                  <a:pt x="50" y="47"/>
                </a:cubicBezTo>
                <a:cubicBezTo>
                  <a:pt x="56" y="47"/>
                  <a:pt x="56" y="47"/>
                  <a:pt x="56" y="47"/>
                </a:cubicBezTo>
                <a:cubicBezTo>
                  <a:pt x="58" y="47"/>
                  <a:pt x="59" y="48"/>
                  <a:pt x="59" y="50"/>
                </a:cubicBezTo>
                <a:lnTo>
                  <a:pt x="59" y="56"/>
                </a:lnTo>
                <a:close/>
                <a:moveTo>
                  <a:pt x="59" y="80"/>
                </a:moveTo>
                <a:cubicBezTo>
                  <a:pt x="59" y="81"/>
                  <a:pt x="58" y="83"/>
                  <a:pt x="56" y="83"/>
                </a:cubicBezTo>
                <a:cubicBezTo>
                  <a:pt x="50" y="83"/>
                  <a:pt x="50" y="83"/>
                  <a:pt x="50" y="83"/>
                </a:cubicBezTo>
                <a:cubicBezTo>
                  <a:pt x="49" y="83"/>
                  <a:pt x="47" y="81"/>
                  <a:pt x="47" y="80"/>
                </a:cubicBezTo>
                <a:cubicBezTo>
                  <a:pt x="47" y="74"/>
                  <a:pt x="47" y="74"/>
                  <a:pt x="47" y="74"/>
                </a:cubicBezTo>
                <a:cubicBezTo>
                  <a:pt x="47" y="72"/>
                  <a:pt x="49" y="71"/>
                  <a:pt x="50" y="71"/>
                </a:cubicBezTo>
                <a:cubicBezTo>
                  <a:pt x="56" y="71"/>
                  <a:pt x="56" y="71"/>
                  <a:pt x="56" y="71"/>
                </a:cubicBezTo>
                <a:cubicBezTo>
                  <a:pt x="58" y="71"/>
                  <a:pt x="59" y="72"/>
                  <a:pt x="59" y="74"/>
                </a:cubicBezTo>
                <a:lnTo>
                  <a:pt x="59" y="80"/>
                </a:lnTo>
                <a:close/>
                <a:moveTo>
                  <a:pt x="59" y="103"/>
                </a:moveTo>
                <a:cubicBezTo>
                  <a:pt x="59" y="105"/>
                  <a:pt x="58" y="106"/>
                  <a:pt x="56" y="106"/>
                </a:cubicBezTo>
                <a:cubicBezTo>
                  <a:pt x="50" y="106"/>
                  <a:pt x="50" y="106"/>
                  <a:pt x="50" y="106"/>
                </a:cubicBezTo>
                <a:cubicBezTo>
                  <a:pt x="49" y="106"/>
                  <a:pt x="47" y="105"/>
                  <a:pt x="47" y="103"/>
                </a:cubicBezTo>
                <a:cubicBezTo>
                  <a:pt x="47" y="97"/>
                  <a:pt x="47" y="97"/>
                  <a:pt x="47" y="97"/>
                </a:cubicBezTo>
                <a:cubicBezTo>
                  <a:pt x="47" y="96"/>
                  <a:pt x="49" y="94"/>
                  <a:pt x="50" y="94"/>
                </a:cubicBezTo>
                <a:cubicBezTo>
                  <a:pt x="56" y="94"/>
                  <a:pt x="56" y="94"/>
                  <a:pt x="56" y="94"/>
                </a:cubicBezTo>
                <a:cubicBezTo>
                  <a:pt x="58" y="94"/>
                  <a:pt x="59" y="96"/>
                  <a:pt x="59" y="97"/>
                </a:cubicBezTo>
                <a:lnTo>
                  <a:pt x="59" y="103"/>
                </a:lnTo>
                <a:close/>
                <a:moveTo>
                  <a:pt x="83" y="32"/>
                </a:moveTo>
                <a:cubicBezTo>
                  <a:pt x="83" y="34"/>
                  <a:pt x="81" y="35"/>
                  <a:pt x="80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2" y="35"/>
                  <a:pt x="71" y="34"/>
                  <a:pt x="71" y="32"/>
                </a:cubicBezTo>
                <a:cubicBezTo>
                  <a:pt x="71" y="26"/>
                  <a:pt x="71" y="26"/>
                  <a:pt x="71" y="26"/>
                </a:cubicBezTo>
                <a:cubicBezTo>
                  <a:pt x="71" y="25"/>
                  <a:pt x="72" y="23"/>
                  <a:pt x="74" y="23"/>
                </a:cubicBezTo>
                <a:cubicBezTo>
                  <a:pt x="80" y="23"/>
                  <a:pt x="80" y="23"/>
                  <a:pt x="80" y="23"/>
                </a:cubicBezTo>
                <a:cubicBezTo>
                  <a:pt x="81" y="23"/>
                  <a:pt x="83" y="25"/>
                  <a:pt x="83" y="26"/>
                </a:cubicBezTo>
                <a:lnTo>
                  <a:pt x="83" y="32"/>
                </a:lnTo>
                <a:close/>
                <a:moveTo>
                  <a:pt x="83" y="56"/>
                </a:moveTo>
                <a:cubicBezTo>
                  <a:pt x="83" y="58"/>
                  <a:pt x="81" y="59"/>
                  <a:pt x="80" y="59"/>
                </a:cubicBezTo>
                <a:cubicBezTo>
                  <a:pt x="74" y="59"/>
                  <a:pt x="74" y="59"/>
                  <a:pt x="74" y="59"/>
                </a:cubicBezTo>
                <a:cubicBezTo>
                  <a:pt x="72" y="59"/>
                  <a:pt x="71" y="58"/>
                  <a:pt x="71" y="56"/>
                </a:cubicBezTo>
                <a:cubicBezTo>
                  <a:pt x="71" y="50"/>
                  <a:pt x="71" y="50"/>
                  <a:pt x="71" y="50"/>
                </a:cubicBezTo>
                <a:cubicBezTo>
                  <a:pt x="71" y="48"/>
                  <a:pt x="72" y="47"/>
                  <a:pt x="74" y="47"/>
                </a:cubicBezTo>
                <a:cubicBezTo>
                  <a:pt x="80" y="47"/>
                  <a:pt x="80" y="47"/>
                  <a:pt x="80" y="47"/>
                </a:cubicBezTo>
                <a:cubicBezTo>
                  <a:pt x="81" y="47"/>
                  <a:pt x="83" y="48"/>
                  <a:pt x="83" y="50"/>
                </a:cubicBezTo>
                <a:lnTo>
                  <a:pt x="83" y="56"/>
                </a:lnTo>
                <a:close/>
                <a:moveTo>
                  <a:pt x="83" y="80"/>
                </a:moveTo>
                <a:cubicBezTo>
                  <a:pt x="83" y="81"/>
                  <a:pt x="81" y="83"/>
                  <a:pt x="80" y="83"/>
                </a:cubicBezTo>
                <a:cubicBezTo>
                  <a:pt x="74" y="83"/>
                  <a:pt x="74" y="83"/>
                  <a:pt x="74" y="83"/>
                </a:cubicBezTo>
                <a:cubicBezTo>
                  <a:pt x="72" y="83"/>
                  <a:pt x="71" y="81"/>
                  <a:pt x="71" y="80"/>
                </a:cubicBezTo>
                <a:cubicBezTo>
                  <a:pt x="71" y="74"/>
                  <a:pt x="71" y="74"/>
                  <a:pt x="71" y="74"/>
                </a:cubicBezTo>
                <a:cubicBezTo>
                  <a:pt x="71" y="72"/>
                  <a:pt x="72" y="71"/>
                  <a:pt x="74" y="71"/>
                </a:cubicBezTo>
                <a:cubicBezTo>
                  <a:pt x="80" y="71"/>
                  <a:pt x="80" y="71"/>
                  <a:pt x="80" y="71"/>
                </a:cubicBezTo>
                <a:cubicBezTo>
                  <a:pt x="81" y="71"/>
                  <a:pt x="83" y="72"/>
                  <a:pt x="83" y="74"/>
                </a:cubicBezTo>
                <a:lnTo>
                  <a:pt x="83" y="80"/>
                </a:lnTo>
                <a:close/>
                <a:moveTo>
                  <a:pt x="83" y="103"/>
                </a:moveTo>
                <a:cubicBezTo>
                  <a:pt x="83" y="105"/>
                  <a:pt x="81" y="106"/>
                  <a:pt x="80" y="106"/>
                </a:cubicBezTo>
                <a:cubicBezTo>
                  <a:pt x="74" y="106"/>
                  <a:pt x="74" y="106"/>
                  <a:pt x="74" y="106"/>
                </a:cubicBezTo>
                <a:cubicBezTo>
                  <a:pt x="72" y="106"/>
                  <a:pt x="71" y="105"/>
                  <a:pt x="71" y="103"/>
                </a:cubicBezTo>
                <a:cubicBezTo>
                  <a:pt x="71" y="97"/>
                  <a:pt x="71" y="97"/>
                  <a:pt x="71" y="97"/>
                </a:cubicBezTo>
                <a:cubicBezTo>
                  <a:pt x="71" y="96"/>
                  <a:pt x="72" y="94"/>
                  <a:pt x="74" y="94"/>
                </a:cubicBezTo>
                <a:cubicBezTo>
                  <a:pt x="80" y="94"/>
                  <a:pt x="80" y="94"/>
                  <a:pt x="80" y="94"/>
                </a:cubicBezTo>
                <a:cubicBezTo>
                  <a:pt x="81" y="94"/>
                  <a:pt x="83" y="96"/>
                  <a:pt x="83" y="97"/>
                </a:cubicBezTo>
                <a:lnTo>
                  <a:pt x="83" y="103"/>
                </a:lnTo>
                <a:close/>
                <a:moveTo>
                  <a:pt x="106" y="32"/>
                </a:moveTo>
                <a:cubicBezTo>
                  <a:pt x="106" y="34"/>
                  <a:pt x="105" y="35"/>
                  <a:pt x="103" y="35"/>
                </a:cubicBezTo>
                <a:cubicBezTo>
                  <a:pt x="97" y="35"/>
                  <a:pt x="97" y="35"/>
                  <a:pt x="97" y="35"/>
                </a:cubicBezTo>
                <a:cubicBezTo>
                  <a:pt x="96" y="35"/>
                  <a:pt x="94" y="34"/>
                  <a:pt x="94" y="32"/>
                </a:cubicBezTo>
                <a:cubicBezTo>
                  <a:pt x="94" y="26"/>
                  <a:pt x="94" y="26"/>
                  <a:pt x="94" y="26"/>
                </a:cubicBezTo>
                <a:cubicBezTo>
                  <a:pt x="94" y="25"/>
                  <a:pt x="96" y="23"/>
                  <a:pt x="97" y="23"/>
                </a:cubicBezTo>
                <a:cubicBezTo>
                  <a:pt x="103" y="23"/>
                  <a:pt x="103" y="23"/>
                  <a:pt x="103" y="23"/>
                </a:cubicBezTo>
                <a:cubicBezTo>
                  <a:pt x="105" y="23"/>
                  <a:pt x="106" y="25"/>
                  <a:pt x="106" y="26"/>
                </a:cubicBezTo>
                <a:lnTo>
                  <a:pt x="106" y="32"/>
                </a:lnTo>
                <a:close/>
                <a:moveTo>
                  <a:pt x="106" y="56"/>
                </a:moveTo>
                <a:cubicBezTo>
                  <a:pt x="106" y="58"/>
                  <a:pt x="105" y="59"/>
                  <a:pt x="103" y="59"/>
                </a:cubicBezTo>
                <a:cubicBezTo>
                  <a:pt x="97" y="59"/>
                  <a:pt x="97" y="59"/>
                  <a:pt x="97" y="59"/>
                </a:cubicBezTo>
                <a:cubicBezTo>
                  <a:pt x="96" y="59"/>
                  <a:pt x="94" y="58"/>
                  <a:pt x="94" y="56"/>
                </a:cubicBezTo>
                <a:cubicBezTo>
                  <a:pt x="94" y="50"/>
                  <a:pt x="94" y="50"/>
                  <a:pt x="94" y="50"/>
                </a:cubicBezTo>
                <a:cubicBezTo>
                  <a:pt x="94" y="48"/>
                  <a:pt x="96" y="47"/>
                  <a:pt x="97" y="47"/>
                </a:cubicBezTo>
                <a:cubicBezTo>
                  <a:pt x="103" y="47"/>
                  <a:pt x="103" y="47"/>
                  <a:pt x="103" y="47"/>
                </a:cubicBezTo>
                <a:cubicBezTo>
                  <a:pt x="105" y="47"/>
                  <a:pt x="106" y="48"/>
                  <a:pt x="106" y="50"/>
                </a:cubicBezTo>
                <a:lnTo>
                  <a:pt x="106" y="56"/>
                </a:lnTo>
                <a:close/>
                <a:moveTo>
                  <a:pt x="106" y="80"/>
                </a:moveTo>
                <a:cubicBezTo>
                  <a:pt x="106" y="81"/>
                  <a:pt x="105" y="83"/>
                  <a:pt x="103" y="83"/>
                </a:cubicBezTo>
                <a:cubicBezTo>
                  <a:pt x="97" y="83"/>
                  <a:pt x="97" y="83"/>
                  <a:pt x="97" y="83"/>
                </a:cubicBezTo>
                <a:cubicBezTo>
                  <a:pt x="96" y="83"/>
                  <a:pt x="94" y="81"/>
                  <a:pt x="94" y="80"/>
                </a:cubicBezTo>
                <a:cubicBezTo>
                  <a:pt x="94" y="74"/>
                  <a:pt x="94" y="74"/>
                  <a:pt x="94" y="74"/>
                </a:cubicBezTo>
                <a:cubicBezTo>
                  <a:pt x="94" y="72"/>
                  <a:pt x="96" y="71"/>
                  <a:pt x="97" y="71"/>
                </a:cubicBezTo>
                <a:cubicBezTo>
                  <a:pt x="103" y="71"/>
                  <a:pt x="103" y="71"/>
                  <a:pt x="103" y="71"/>
                </a:cubicBezTo>
                <a:cubicBezTo>
                  <a:pt x="105" y="71"/>
                  <a:pt x="106" y="72"/>
                  <a:pt x="106" y="74"/>
                </a:cubicBezTo>
                <a:lnTo>
                  <a:pt x="106" y="80"/>
                </a:lnTo>
                <a:close/>
                <a:moveTo>
                  <a:pt x="106" y="103"/>
                </a:moveTo>
                <a:cubicBezTo>
                  <a:pt x="106" y="105"/>
                  <a:pt x="105" y="106"/>
                  <a:pt x="103" y="106"/>
                </a:cubicBezTo>
                <a:cubicBezTo>
                  <a:pt x="97" y="106"/>
                  <a:pt x="97" y="106"/>
                  <a:pt x="97" y="106"/>
                </a:cubicBezTo>
                <a:cubicBezTo>
                  <a:pt x="96" y="106"/>
                  <a:pt x="94" y="105"/>
                  <a:pt x="94" y="103"/>
                </a:cubicBezTo>
                <a:cubicBezTo>
                  <a:pt x="94" y="97"/>
                  <a:pt x="94" y="97"/>
                  <a:pt x="94" y="97"/>
                </a:cubicBezTo>
                <a:cubicBezTo>
                  <a:pt x="94" y="96"/>
                  <a:pt x="96" y="94"/>
                  <a:pt x="97" y="94"/>
                </a:cubicBezTo>
                <a:cubicBezTo>
                  <a:pt x="103" y="94"/>
                  <a:pt x="103" y="94"/>
                  <a:pt x="103" y="94"/>
                </a:cubicBezTo>
                <a:cubicBezTo>
                  <a:pt x="105" y="94"/>
                  <a:pt x="106" y="96"/>
                  <a:pt x="106" y="97"/>
                </a:cubicBezTo>
                <a:lnTo>
                  <a:pt x="106" y="103"/>
                </a:lnTo>
                <a:close/>
                <a:moveTo>
                  <a:pt x="106" y="127"/>
                </a:moveTo>
                <a:cubicBezTo>
                  <a:pt x="106" y="129"/>
                  <a:pt x="105" y="130"/>
                  <a:pt x="103" y="130"/>
                </a:cubicBezTo>
                <a:cubicBezTo>
                  <a:pt x="97" y="130"/>
                  <a:pt x="97" y="130"/>
                  <a:pt x="97" y="130"/>
                </a:cubicBezTo>
                <a:cubicBezTo>
                  <a:pt x="96" y="130"/>
                  <a:pt x="94" y="129"/>
                  <a:pt x="94" y="127"/>
                </a:cubicBezTo>
                <a:cubicBezTo>
                  <a:pt x="94" y="121"/>
                  <a:pt x="94" y="121"/>
                  <a:pt x="94" y="121"/>
                </a:cubicBezTo>
                <a:cubicBezTo>
                  <a:pt x="94" y="119"/>
                  <a:pt x="96" y="118"/>
                  <a:pt x="97" y="118"/>
                </a:cubicBezTo>
                <a:cubicBezTo>
                  <a:pt x="103" y="118"/>
                  <a:pt x="103" y="118"/>
                  <a:pt x="103" y="118"/>
                </a:cubicBezTo>
                <a:cubicBezTo>
                  <a:pt x="105" y="118"/>
                  <a:pt x="106" y="119"/>
                  <a:pt x="106" y="121"/>
                </a:cubicBezTo>
                <a:lnTo>
                  <a:pt x="106" y="12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dirty="0"/>
          </a:p>
        </p:txBody>
      </p:sp>
      <p:sp>
        <p:nvSpPr>
          <p:cNvPr id="32" name="Freeform 304"/>
          <p:cNvSpPr>
            <a:spLocks noEditPoints="1"/>
          </p:cNvSpPr>
          <p:nvPr/>
        </p:nvSpPr>
        <p:spPr bwMode="auto">
          <a:xfrm>
            <a:off x="7552944" y="4972877"/>
            <a:ext cx="583471" cy="626260"/>
          </a:xfrm>
          <a:custGeom>
            <a:avLst/>
            <a:gdLst>
              <a:gd name="T0" fmla="*/ 142 w 154"/>
              <a:gd name="T1" fmla="*/ 165 h 165"/>
              <a:gd name="T2" fmla="*/ 0 w 154"/>
              <a:gd name="T3" fmla="*/ 154 h 165"/>
              <a:gd name="T4" fmla="*/ 12 w 154"/>
              <a:gd name="T5" fmla="*/ 23 h 165"/>
              <a:gd name="T6" fmla="*/ 24 w 154"/>
              <a:gd name="T7" fmla="*/ 15 h 165"/>
              <a:gd name="T8" fmla="*/ 45 w 154"/>
              <a:gd name="T9" fmla="*/ 0 h 165"/>
              <a:gd name="T10" fmla="*/ 59 w 154"/>
              <a:gd name="T11" fmla="*/ 23 h 165"/>
              <a:gd name="T12" fmla="*/ 95 w 154"/>
              <a:gd name="T13" fmla="*/ 15 h 165"/>
              <a:gd name="T14" fmla="*/ 116 w 154"/>
              <a:gd name="T15" fmla="*/ 0 h 165"/>
              <a:gd name="T16" fmla="*/ 130 w 154"/>
              <a:gd name="T17" fmla="*/ 23 h 165"/>
              <a:gd name="T18" fmla="*/ 154 w 154"/>
              <a:gd name="T19" fmla="*/ 35 h 165"/>
              <a:gd name="T20" fmla="*/ 39 w 154"/>
              <a:gd name="T21" fmla="*/ 86 h 165"/>
              <a:gd name="T22" fmla="*/ 12 w 154"/>
              <a:gd name="T23" fmla="*/ 59 h 165"/>
              <a:gd name="T24" fmla="*/ 39 w 154"/>
              <a:gd name="T25" fmla="*/ 86 h 165"/>
              <a:gd name="T26" fmla="*/ 39 w 154"/>
              <a:gd name="T27" fmla="*/ 91 h 165"/>
              <a:gd name="T28" fmla="*/ 12 w 154"/>
              <a:gd name="T29" fmla="*/ 121 h 165"/>
              <a:gd name="T30" fmla="*/ 39 w 154"/>
              <a:gd name="T31" fmla="*/ 154 h 165"/>
              <a:gd name="T32" fmla="*/ 12 w 154"/>
              <a:gd name="T33" fmla="*/ 127 h 165"/>
              <a:gd name="T34" fmla="*/ 39 w 154"/>
              <a:gd name="T35" fmla="*/ 154 h 165"/>
              <a:gd name="T36" fmla="*/ 45 w 154"/>
              <a:gd name="T37" fmla="*/ 12 h 165"/>
              <a:gd name="T38" fmla="*/ 36 w 154"/>
              <a:gd name="T39" fmla="*/ 15 h 165"/>
              <a:gd name="T40" fmla="*/ 39 w 154"/>
              <a:gd name="T41" fmla="*/ 44 h 165"/>
              <a:gd name="T42" fmla="*/ 48 w 154"/>
              <a:gd name="T43" fmla="*/ 41 h 165"/>
              <a:gd name="T44" fmla="*/ 74 w 154"/>
              <a:gd name="T45" fmla="*/ 86 h 165"/>
              <a:gd name="T46" fmla="*/ 45 w 154"/>
              <a:gd name="T47" fmla="*/ 59 h 165"/>
              <a:gd name="T48" fmla="*/ 74 w 154"/>
              <a:gd name="T49" fmla="*/ 86 h 165"/>
              <a:gd name="T50" fmla="*/ 74 w 154"/>
              <a:gd name="T51" fmla="*/ 91 h 165"/>
              <a:gd name="T52" fmla="*/ 45 w 154"/>
              <a:gd name="T53" fmla="*/ 121 h 165"/>
              <a:gd name="T54" fmla="*/ 74 w 154"/>
              <a:gd name="T55" fmla="*/ 154 h 165"/>
              <a:gd name="T56" fmla="*/ 45 w 154"/>
              <a:gd name="T57" fmla="*/ 127 h 165"/>
              <a:gd name="T58" fmla="*/ 74 w 154"/>
              <a:gd name="T59" fmla="*/ 154 h 165"/>
              <a:gd name="T60" fmla="*/ 110 w 154"/>
              <a:gd name="T61" fmla="*/ 59 h 165"/>
              <a:gd name="T62" fmla="*/ 80 w 154"/>
              <a:gd name="T63" fmla="*/ 86 h 165"/>
              <a:gd name="T64" fmla="*/ 110 w 154"/>
              <a:gd name="T65" fmla="*/ 121 h 165"/>
              <a:gd name="T66" fmla="*/ 80 w 154"/>
              <a:gd name="T67" fmla="*/ 91 h 165"/>
              <a:gd name="T68" fmla="*/ 110 w 154"/>
              <a:gd name="T69" fmla="*/ 121 h 165"/>
              <a:gd name="T70" fmla="*/ 110 w 154"/>
              <a:gd name="T71" fmla="*/ 127 h 165"/>
              <a:gd name="T72" fmla="*/ 80 w 154"/>
              <a:gd name="T73" fmla="*/ 154 h 165"/>
              <a:gd name="T74" fmla="*/ 119 w 154"/>
              <a:gd name="T75" fmla="*/ 15 h 165"/>
              <a:gd name="T76" fmla="*/ 110 w 154"/>
              <a:gd name="T77" fmla="*/ 12 h 165"/>
              <a:gd name="T78" fmla="*/ 107 w 154"/>
              <a:gd name="T79" fmla="*/ 41 h 165"/>
              <a:gd name="T80" fmla="*/ 116 w 154"/>
              <a:gd name="T81" fmla="*/ 44 h 165"/>
              <a:gd name="T82" fmla="*/ 119 w 154"/>
              <a:gd name="T83" fmla="*/ 15 h 165"/>
              <a:gd name="T84" fmla="*/ 142 w 154"/>
              <a:gd name="T85" fmla="*/ 59 h 165"/>
              <a:gd name="T86" fmla="*/ 116 w 154"/>
              <a:gd name="T87" fmla="*/ 86 h 165"/>
              <a:gd name="T88" fmla="*/ 142 w 154"/>
              <a:gd name="T89" fmla="*/ 121 h 165"/>
              <a:gd name="T90" fmla="*/ 116 w 154"/>
              <a:gd name="T91" fmla="*/ 91 h 165"/>
              <a:gd name="T92" fmla="*/ 142 w 154"/>
              <a:gd name="T93" fmla="*/ 121 h 165"/>
              <a:gd name="T94" fmla="*/ 142 w 154"/>
              <a:gd name="T95" fmla="*/ 127 h 165"/>
              <a:gd name="T96" fmla="*/ 116 w 154"/>
              <a:gd name="T97" fmla="*/ 154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54" h="165">
                <a:moveTo>
                  <a:pt x="154" y="154"/>
                </a:moveTo>
                <a:cubicBezTo>
                  <a:pt x="154" y="160"/>
                  <a:pt x="149" y="165"/>
                  <a:pt x="142" y="165"/>
                </a:cubicBezTo>
                <a:cubicBezTo>
                  <a:pt x="12" y="165"/>
                  <a:pt x="12" y="165"/>
                  <a:pt x="12" y="165"/>
                </a:cubicBezTo>
                <a:cubicBezTo>
                  <a:pt x="6" y="165"/>
                  <a:pt x="0" y="160"/>
                  <a:pt x="0" y="154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29"/>
                  <a:pt x="6" y="23"/>
                  <a:pt x="12" y="23"/>
                </a:cubicBezTo>
                <a:cubicBezTo>
                  <a:pt x="24" y="23"/>
                  <a:pt x="24" y="23"/>
                  <a:pt x="24" y="23"/>
                </a:cubicBezTo>
                <a:cubicBezTo>
                  <a:pt x="24" y="15"/>
                  <a:pt x="24" y="15"/>
                  <a:pt x="24" y="15"/>
                </a:cubicBezTo>
                <a:cubicBezTo>
                  <a:pt x="24" y="6"/>
                  <a:pt x="31" y="0"/>
                  <a:pt x="39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53" y="0"/>
                  <a:pt x="59" y="6"/>
                  <a:pt x="59" y="15"/>
                </a:cubicBezTo>
                <a:cubicBezTo>
                  <a:pt x="59" y="23"/>
                  <a:pt x="59" y="23"/>
                  <a:pt x="59" y="23"/>
                </a:cubicBezTo>
                <a:cubicBezTo>
                  <a:pt x="95" y="23"/>
                  <a:pt x="95" y="23"/>
                  <a:pt x="95" y="23"/>
                </a:cubicBezTo>
                <a:cubicBezTo>
                  <a:pt x="95" y="15"/>
                  <a:pt x="95" y="15"/>
                  <a:pt x="95" y="15"/>
                </a:cubicBezTo>
                <a:cubicBezTo>
                  <a:pt x="95" y="6"/>
                  <a:pt x="102" y="0"/>
                  <a:pt x="110" y="0"/>
                </a:cubicBezTo>
                <a:cubicBezTo>
                  <a:pt x="116" y="0"/>
                  <a:pt x="116" y="0"/>
                  <a:pt x="116" y="0"/>
                </a:cubicBezTo>
                <a:cubicBezTo>
                  <a:pt x="124" y="0"/>
                  <a:pt x="130" y="6"/>
                  <a:pt x="130" y="15"/>
                </a:cubicBezTo>
                <a:cubicBezTo>
                  <a:pt x="130" y="23"/>
                  <a:pt x="130" y="23"/>
                  <a:pt x="130" y="23"/>
                </a:cubicBezTo>
                <a:cubicBezTo>
                  <a:pt x="142" y="23"/>
                  <a:pt x="142" y="23"/>
                  <a:pt x="142" y="23"/>
                </a:cubicBezTo>
                <a:cubicBezTo>
                  <a:pt x="149" y="23"/>
                  <a:pt x="154" y="29"/>
                  <a:pt x="154" y="35"/>
                </a:cubicBezTo>
                <a:lnTo>
                  <a:pt x="154" y="154"/>
                </a:lnTo>
                <a:close/>
                <a:moveTo>
                  <a:pt x="39" y="86"/>
                </a:moveTo>
                <a:cubicBezTo>
                  <a:pt x="39" y="59"/>
                  <a:pt x="39" y="59"/>
                  <a:pt x="39" y="59"/>
                </a:cubicBezTo>
                <a:cubicBezTo>
                  <a:pt x="12" y="59"/>
                  <a:pt x="12" y="59"/>
                  <a:pt x="12" y="59"/>
                </a:cubicBezTo>
                <a:cubicBezTo>
                  <a:pt x="12" y="86"/>
                  <a:pt x="12" y="86"/>
                  <a:pt x="12" y="86"/>
                </a:cubicBezTo>
                <a:lnTo>
                  <a:pt x="39" y="86"/>
                </a:lnTo>
                <a:close/>
                <a:moveTo>
                  <a:pt x="39" y="121"/>
                </a:moveTo>
                <a:cubicBezTo>
                  <a:pt x="39" y="91"/>
                  <a:pt x="39" y="91"/>
                  <a:pt x="39" y="91"/>
                </a:cubicBezTo>
                <a:cubicBezTo>
                  <a:pt x="12" y="91"/>
                  <a:pt x="12" y="91"/>
                  <a:pt x="12" y="91"/>
                </a:cubicBezTo>
                <a:cubicBezTo>
                  <a:pt x="12" y="121"/>
                  <a:pt x="12" y="121"/>
                  <a:pt x="12" y="121"/>
                </a:cubicBezTo>
                <a:lnTo>
                  <a:pt x="39" y="121"/>
                </a:lnTo>
                <a:close/>
                <a:moveTo>
                  <a:pt x="39" y="154"/>
                </a:moveTo>
                <a:cubicBezTo>
                  <a:pt x="39" y="127"/>
                  <a:pt x="39" y="127"/>
                  <a:pt x="39" y="127"/>
                </a:cubicBezTo>
                <a:cubicBezTo>
                  <a:pt x="12" y="127"/>
                  <a:pt x="12" y="127"/>
                  <a:pt x="12" y="127"/>
                </a:cubicBezTo>
                <a:cubicBezTo>
                  <a:pt x="12" y="154"/>
                  <a:pt x="12" y="154"/>
                  <a:pt x="12" y="154"/>
                </a:cubicBezTo>
                <a:lnTo>
                  <a:pt x="39" y="154"/>
                </a:lnTo>
                <a:close/>
                <a:moveTo>
                  <a:pt x="48" y="15"/>
                </a:moveTo>
                <a:cubicBezTo>
                  <a:pt x="48" y="13"/>
                  <a:pt x="46" y="12"/>
                  <a:pt x="45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7" y="12"/>
                  <a:pt x="36" y="13"/>
                  <a:pt x="36" y="15"/>
                </a:cubicBezTo>
                <a:cubicBezTo>
                  <a:pt x="36" y="41"/>
                  <a:pt x="36" y="41"/>
                  <a:pt x="36" y="41"/>
                </a:cubicBezTo>
                <a:cubicBezTo>
                  <a:pt x="36" y="43"/>
                  <a:pt x="37" y="44"/>
                  <a:pt x="39" y="44"/>
                </a:cubicBezTo>
                <a:cubicBezTo>
                  <a:pt x="45" y="44"/>
                  <a:pt x="45" y="44"/>
                  <a:pt x="45" y="44"/>
                </a:cubicBezTo>
                <a:cubicBezTo>
                  <a:pt x="46" y="44"/>
                  <a:pt x="48" y="43"/>
                  <a:pt x="48" y="41"/>
                </a:cubicBezTo>
                <a:lnTo>
                  <a:pt x="48" y="15"/>
                </a:lnTo>
                <a:close/>
                <a:moveTo>
                  <a:pt x="74" y="86"/>
                </a:moveTo>
                <a:cubicBezTo>
                  <a:pt x="74" y="59"/>
                  <a:pt x="74" y="59"/>
                  <a:pt x="74" y="59"/>
                </a:cubicBezTo>
                <a:cubicBezTo>
                  <a:pt x="45" y="59"/>
                  <a:pt x="45" y="59"/>
                  <a:pt x="45" y="59"/>
                </a:cubicBezTo>
                <a:cubicBezTo>
                  <a:pt x="45" y="86"/>
                  <a:pt x="45" y="86"/>
                  <a:pt x="45" y="86"/>
                </a:cubicBezTo>
                <a:lnTo>
                  <a:pt x="74" y="86"/>
                </a:lnTo>
                <a:close/>
                <a:moveTo>
                  <a:pt x="74" y="121"/>
                </a:moveTo>
                <a:cubicBezTo>
                  <a:pt x="74" y="91"/>
                  <a:pt x="74" y="91"/>
                  <a:pt x="74" y="91"/>
                </a:cubicBezTo>
                <a:cubicBezTo>
                  <a:pt x="45" y="91"/>
                  <a:pt x="45" y="91"/>
                  <a:pt x="45" y="91"/>
                </a:cubicBezTo>
                <a:cubicBezTo>
                  <a:pt x="45" y="121"/>
                  <a:pt x="45" y="121"/>
                  <a:pt x="45" y="121"/>
                </a:cubicBezTo>
                <a:lnTo>
                  <a:pt x="74" y="121"/>
                </a:lnTo>
                <a:close/>
                <a:moveTo>
                  <a:pt x="74" y="154"/>
                </a:moveTo>
                <a:cubicBezTo>
                  <a:pt x="74" y="127"/>
                  <a:pt x="74" y="127"/>
                  <a:pt x="74" y="127"/>
                </a:cubicBezTo>
                <a:cubicBezTo>
                  <a:pt x="45" y="127"/>
                  <a:pt x="45" y="127"/>
                  <a:pt x="45" y="127"/>
                </a:cubicBezTo>
                <a:cubicBezTo>
                  <a:pt x="45" y="154"/>
                  <a:pt x="45" y="154"/>
                  <a:pt x="45" y="154"/>
                </a:cubicBezTo>
                <a:lnTo>
                  <a:pt x="74" y="154"/>
                </a:lnTo>
                <a:close/>
                <a:moveTo>
                  <a:pt x="110" y="86"/>
                </a:moveTo>
                <a:cubicBezTo>
                  <a:pt x="110" y="59"/>
                  <a:pt x="110" y="59"/>
                  <a:pt x="110" y="59"/>
                </a:cubicBezTo>
                <a:cubicBezTo>
                  <a:pt x="80" y="59"/>
                  <a:pt x="80" y="59"/>
                  <a:pt x="80" y="59"/>
                </a:cubicBezTo>
                <a:cubicBezTo>
                  <a:pt x="80" y="86"/>
                  <a:pt x="80" y="86"/>
                  <a:pt x="80" y="86"/>
                </a:cubicBezTo>
                <a:lnTo>
                  <a:pt x="110" y="86"/>
                </a:lnTo>
                <a:close/>
                <a:moveTo>
                  <a:pt x="110" y="121"/>
                </a:moveTo>
                <a:cubicBezTo>
                  <a:pt x="110" y="91"/>
                  <a:pt x="110" y="91"/>
                  <a:pt x="110" y="91"/>
                </a:cubicBezTo>
                <a:cubicBezTo>
                  <a:pt x="80" y="91"/>
                  <a:pt x="80" y="91"/>
                  <a:pt x="80" y="91"/>
                </a:cubicBezTo>
                <a:cubicBezTo>
                  <a:pt x="80" y="121"/>
                  <a:pt x="80" y="121"/>
                  <a:pt x="80" y="121"/>
                </a:cubicBezTo>
                <a:lnTo>
                  <a:pt x="110" y="121"/>
                </a:lnTo>
                <a:close/>
                <a:moveTo>
                  <a:pt x="110" y="154"/>
                </a:moveTo>
                <a:cubicBezTo>
                  <a:pt x="110" y="127"/>
                  <a:pt x="110" y="127"/>
                  <a:pt x="110" y="127"/>
                </a:cubicBezTo>
                <a:cubicBezTo>
                  <a:pt x="80" y="127"/>
                  <a:pt x="80" y="127"/>
                  <a:pt x="80" y="127"/>
                </a:cubicBezTo>
                <a:cubicBezTo>
                  <a:pt x="80" y="154"/>
                  <a:pt x="80" y="154"/>
                  <a:pt x="80" y="154"/>
                </a:cubicBezTo>
                <a:lnTo>
                  <a:pt x="110" y="154"/>
                </a:lnTo>
                <a:close/>
                <a:moveTo>
                  <a:pt x="119" y="15"/>
                </a:moveTo>
                <a:cubicBezTo>
                  <a:pt x="119" y="13"/>
                  <a:pt x="117" y="12"/>
                  <a:pt x="116" y="12"/>
                </a:cubicBezTo>
                <a:cubicBezTo>
                  <a:pt x="110" y="12"/>
                  <a:pt x="110" y="12"/>
                  <a:pt x="110" y="12"/>
                </a:cubicBezTo>
                <a:cubicBezTo>
                  <a:pt x="108" y="12"/>
                  <a:pt x="107" y="13"/>
                  <a:pt x="107" y="15"/>
                </a:cubicBezTo>
                <a:cubicBezTo>
                  <a:pt x="107" y="41"/>
                  <a:pt x="107" y="41"/>
                  <a:pt x="107" y="41"/>
                </a:cubicBezTo>
                <a:cubicBezTo>
                  <a:pt x="107" y="43"/>
                  <a:pt x="108" y="44"/>
                  <a:pt x="110" y="44"/>
                </a:cubicBezTo>
                <a:cubicBezTo>
                  <a:pt x="116" y="44"/>
                  <a:pt x="116" y="44"/>
                  <a:pt x="116" y="44"/>
                </a:cubicBezTo>
                <a:cubicBezTo>
                  <a:pt x="117" y="44"/>
                  <a:pt x="119" y="43"/>
                  <a:pt x="119" y="41"/>
                </a:cubicBezTo>
                <a:lnTo>
                  <a:pt x="119" y="15"/>
                </a:lnTo>
                <a:close/>
                <a:moveTo>
                  <a:pt x="142" y="86"/>
                </a:moveTo>
                <a:cubicBezTo>
                  <a:pt x="142" y="59"/>
                  <a:pt x="142" y="59"/>
                  <a:pt x="142" y="59"/>
                </a:cubicBezTo>
                <a:cubicBezTo>
                  <a:pt x="116" y="59"/>
                  <a:pt x="116" y="59"/>
                  <a:pt x="116" y="59"/>
                </a:cubicBezTo>
                <a:cubicBezTo>
                  <a:pt x="116" y="86"/>
                  <a:pt x="116" y="86"/>
                  <a:pt x="116" y="86"/>
                </a:cubicBezTo>
                <a:lnTo>
                  <a:pt x="142" y="86"/>
                </a:lnTo>
                <a:close/>
                <a:moveTo>
                  <a:pt x="142" y="121"/>
                </a:moveTo>
                <a:cubicBezTo>
                  <a:pt x="142" y="91"/>
                  <a:pt x="142" y="91"/>
                  <a:pt x="142" y="91"/>
                </a:cubicBezTo>
                <a:cubicBezTo>
                  <a:pt x="116" y="91"/>
                  <a:pt x="116" y="91"/>
                  <a:pt x="116" y="91"/>
                </a:cubicBezTo>
                <a:cubicBezTo>
                  <a:pt x="116" y="121"/>
                  <a:pt x="116" y="121"/>
                  <a:pt x="116" y="121"/>
                </a:cubicBezTo>
                <a:lnTo>
                  <a:pt x="142" y="121"/>
                </a:lnTo>
                <a:close/>
                <a:moveTo>
                  <a:pt x="142" y="154"/>
                </a:moveTo>
                <a:cubicBezTo>
                  <a:pt x="142" y="127"/>
                  <a:pt x="142" y="127"/>
                  <a:pt x="142" y="127"/>
                </a:cubicBezTo>
                <a:cubicBezTo>
                  <a:pt x="116" y="127"/>
                  <a:pt x="116" y="127"/>
                  <a:pt x="116" y="127"/>
                </a:cubicBezTo>
                <a:cubicBezTo>
                  <a:pt x="116" y="154"/>
                  <a:pt x="116" y="154"/>
                  <a:pt x="116" y="154"/>
                </a:cubicBezTo>
                <a:lnTo>
                  <a:pt x="142" y="154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60820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59" name="Title 11"/>
          <p:cNvSpPr txBox="1">
            <a:spLocks/>
          </p:cNvSpPr>
          <p:nvPr/>
        </p:nvSpPr>
        <p:spPr>
          <a:xfrm>
            <a:off x="1627632" y="439095"/>
            <a:ext cx="9436608" cy="64633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spc="-300" dirty="0" err="1">
                <a:solidFill>
                  <a:schemeClr val="bg1"/>
                </a:solidFill>
                <a:latin typeface="Arial" panose="020B0604020202020204" pitchFamily="34" charset="0"/>
                <a:ea typeface="Roboto Light" panose="02000000000000000000" pitchFamily="2" charset="0"/>
                <a:cs typeface="Open Sans Light" panose="020B0306030504020204" pitchFamily="34" charset="0"/>
              </a:rPr>
              <a:t>Momentos</a:t>
            </a:r>
            <a:r>
              <a:rPr lang="en-US" sz="3200" b="1" spc="-300" dirty="0">
                <a:solidFill>
                  <a:schemeClr val="bg1"/>
                </a:solidFill>
                <a:latin typeface="Arial" panose="020B0604020202020204" pitchFamily="34" charset="0"/>
                <a:ea typeface="Roboto Light" panose="02000000000000000000" pitchFamily="2" charset="0"/>
                <a:cs typeface="Open Sans Light" panose="020B0306030504020204" pitchFamily="34" charset="0"/>
              </a:rPr>
              <a:t> de la </a:t>
            </a:r>
            <a:r>
              <a:rPr lang="en-US" sz="3200" b="1" spc="-300" dirty="0" err="1">
                <a:solidFill>
                  <a:schemeClr val="bg1"/>
                </a:solidFill>
                <a:latin typeface="Arial" panose="020B0604020202020204" pitchFamily="34" charset="0"/>
                <a:ea typeface="Roboto Light" panose="02000000000000000000" pitchFamily="2" charset="0"/>
                <a:cs typeface="Open Sans Light" panose="020B0306030504020204" pitchFamily="34" charset="0"/>
              </a:rPr>
              <a:t>Autoevaluación</a:t>
            </a:r>
            <a:endParaRPr lang="en-US" sz="3200" b="1" spc="-300" dirty="0">
              <a:solidFill>
                <a:schemeClr val="bg1"/>
              </a:solidFill>
              <a:latin typeface="Arial" panose="020B0604020202020204" pitchFamily="34" charset="0"/>
              <a:ea typeface="Roboto Light" panose="02000000000000000000" pitchFamily="2" charset="0"/>
              <a:cs typeface="Open Sans Light" panose="020B0306030504020204" pitchFamily="34" charset="0"/>
            </a:endParaRPr>
          </a:p>
        </p:txBody>
      </p:sp>
      <p:grpSp>
        <p:nvGrpSpPr>
          <p:cNvPr id="5" name="Group 126"/>
          <p:cNvGrpSpPr/>
          <p:nvPr/>
        </p:nvGrpSpPr>
        <p:grpSpPr>
          <a:xfrm>
            <a:off x="10059731" y="605443"/>
            <a:ext cx="1607019" cy="2324520"/>
            <a:chOff x="9842500" y="1071563"/>
            <a:chExt cx="519113" cy="750887"/>
          </a:xfrm>
          <a:solidFill>
            <a:schemeClr val="bg1"/>
          </a:solidFill>
        </p:grpSpPr>
        <p:sp>
          <p:nvSpPr>
            <p:cNvPr id="6" name="Freeform 67"/>
            <p:cNvSpPr>
              <a:spLocks noEditPoints="1"/>
            </p:cNvSpPr>
            <p:nvPr/>
          </p:nvSpPr>
          <p:spPr bwMode="auto">
            <a:xfrm>
              <a:off x="9842500" y="1071563"/>
              <a:ext cx="519113" cy="750887"/>
            </a:xfrm>
            <a:custGeom>
              <a:avLst/>
              <a:gdLst>
                <a:gd name="T0" fmla="*/ 1570 w 2289"/>
                <a:gd name="T1" fmla="*/ 786 h 3313"/>
                <a:gd name="T2" fmla="*/ 364 w 2289"/>
                <a:gd name="T3" fmla="*/ 439 h 3313"/>
                <a:gd name="T4" fmla="*/ 276 w 2289"/>
                <a:gd name="T5" fmla="*/ 466 h 3313"/>
                <a:gd name="T6" fmla="*/ 220 w 2289"/>
                <a:gd name="T7" fmla="*/ 535 h 3313"/>
                <a:gd name="T8" fmla="*/ 208 w 2289"/>
                <a:gd name="T9" fmla="*/ 2950 h 3313"/>
                <a:gd name="T10" fmla="*/ 235 w 2289"/>
                <a:gd name="T11" fmla="*/ 3037 h 3313"/>
                <a:gd name="T12" fmla="*/ 303 w 2289"/>
                <a:gd name="T13" fmla="*/ 3093 h 3313"/>
                <a:gd name="T14" fmla="*/ 1925 w 2289"/>
                <a:gd name="T15" fmla="*/ 3105 h 3313"/>
                <a:gd name="T16" fmla="*/ 2013 w 2289"/>
                <a:gd name="T17" fmla="*/ 3078 h 3313"/>
                <a:gd name="T18" fmla="*/ 2069 w 2289"/>
                <a:gd name="T19" fmla="*/ 3011 h 3313"/>
                <a:gd name="T20" fmla="*/ 2081 w 2289"/>
                <a:gd name="T21" fmla="*/ 595 h 3313"/>
                <a:gd name="T22" fmla="*/ 2054 w 2289"/>
                <a:gd name="T23" fmla="*/ 508 h 3313"/>
                <a:gd name="T24" fmla="*/ 1985 w 2289"/>
                <a:gd name="T25" fmla="*/ 452 h 3313"/>
                <a:gd name="T26" fmla="*/ 1776 w 2289"/>
                <a:gd name="T27" fmla="*/ 439 h 3313"/>
                <a:gd name="T28" fmla="*/ 1764 w 2289"/>
                <a:gd name="T29" fmla="*/ 873 h 3313"/>
                <a:gd name="T30" fmla="*/ 1711 w 2289"/>
                <a:gd name="T31" fmla="*/ 948 h 3313"/>
                <a:gd name="T32" fmla="*/ 1627 w 2289"/>
                <a:gd name="T33" fmla="*/ 987 h 3313"/>
                <a:gd name="T34" fmla="*/ 662 w 2289"/>
                <a:gd name="T35" fmla="*/ 987 h 3313"/>
                <a:gd name="T36" fmla="*/ 578 w 2289"/>
                <a:gd name="T37" fmla="*/ 948 h 3313"/>
                <a:gd name="T38" fmla="*/ 525 w 2289"/>
                <a:gd name="T39" fmla="*/ 873 h 3313"/>
                <a:gd name="T40" fmla="*/ 513 w 2289"/>
                <a:gd name="T41" fmla="*/ 439 h 3313"/>
                <a:gd name="T42" fmla="*/ 1123 w 2289"/>
                <a:gd name="T43" fmla="*/ 74 h 3313"/>
                <a:gd name="T44" fmla="*/ 1076 w 2289"/>
                <a:gd name="T45" fmla="*/ 110 h 3313"/>
                <a:gd name="T46" fmla="*/ 1069 w 2289"/>
                <a:gd name="T47" fmla="*/ 171 h 3313"/>
                <a:gd name="T48" fmla="*/ 1104 w 2289"/>
                <a:gd name="T49" fmla="*/ 217 h 3313"/>
                <a:gd name="T50" fmla="*/ 1166 w 2289"/>
                <a:gd name="T51" fmla="*/ 226 h 3313"/>
                <a:gd name="T52" fmla="*/ 1213 w 2289"/>
                <a:gd name="T53" fmla="*/ 189 h 3313"/>
                <a:gd name="T54" fmla="*/ 1220 w 2289"/>
                <a:gd name="T55" fmla="*/ 129 h 3313"/>
                <a:gd name="T56" fmla="*/ 1185 w 2289"/>
                <a:gd name="T57" fmla="*/ 82 h 3313"/>
                <a:gd name="T58" fmla="*/ 965 w 2289"/>
                <a:gd name="T59" fmla="*/ 0 h 3313"/>
                <a:gd name="T60" fmla="*/ 1386 w 2289"/>
                <a:gd name="T61" fmla="*/ 13 h 3313"/>
                <a:gd name="T62" fmla="*/ 1456 w 2289"/>
                <a:gd name="T63" fmla="*/ 70 h 3313"/>
                <a:gd name="T64" fmla="*/ 1482 w 2289"/>
                <a:gd name="T65" fmla="*/ 158 h 3313"/>
                <a:gd name="T66" fmla="*/ 1971 w 2289"/>
                <a:gd name="T67" fmla="*/ 236 h 3313"/>
                <a:gd name="T68" fmla="*/ 2096 w 2289"/>
                <a:gd name="T69" fmla="*/ 275 h 3313"/>
                <a:gd name="T70" fmla="*/ 2197 w 2289"/>
                <a:gd name="T71" fmla="*/ 354 h 3313"/>
                <a:gd name="T72" fmla="*/ 2265 w 2289"/>
                <a:gd name="T73" fmla="*/ 464 h 3313"/>
                <a:gd name="T74" fmla="*/ 2289 w 2289"/>
                <a:gd name="T75" fmla="*/ 595 h 3313"/>
                <a:gd name="T76" fmla="*/ 2277 w 2289"/>
                <a:gd name="T77" fmla="*/ 3039 h 3313"/>
                <a:gd name="T78" fmla="*/ 2224 w 2289"/>
                <a:gd name="T79" fmla="*/ 3157 h 3313"/>
                <a:gd name="T80" fmla="*/ 2132 w 2289"/>
                <a:gd name="T81" fmla="*/ 3247 h 3313"/>
                <a:gd name="T82" fmla="*/ 2015 w 2289"/>
                <a:gd name="T83" fmla="*/ 3301 h 3313"/>
                <a:gd name="T84" fmla="*/ 364 w 2289"/>
                <a:gd name="T85" fmla="*/ 3313 h 3313"/>
                <a:gd name="T86" fmla="*/ 233 w 2289"/>
                <a:gd name="T87" fmla="*/ 3288 h 3313"/>
                <a:gd name="T88" fmla="*/ 122 w 2289"/>
                <a:gd name="T89" fmla="*/ 3220 h 3313"/>
                <a:gd name="T90" fmla="*/ 43 w 2289"/>
                <a:gd name="T91" fmla="*/ 3120 h 3313"/>
                <a:gd name="T92" fmla="*/ 3 w 2289"/>
                <a:gd name="T93" fmla="*/ 2995 h 3313"/>
                <a:gd name="T94" fmla="*/ 3 w 2289"/>
                <a:gd name="T95" fmla="*/ 549 h 3313"/>
                <a:gd name="T96" fmla="*/ 43 w 2289"/>
                <a:gd name="T97" fmla="*/ 425 h 3313"/>
                <a:gd name="T98" fmla="*/ 122 w 2289"/>
                <a:gd name="T99" fmla="*/ 324 h 3313"/>
                <a:gd name="T100" fmla="*/ 233 w 2289"/>
                <a:gd name="T101" fmla="*/ 257 h 3313"/>
                <a:gd name="T102" fmla="*/ 364 w 2289"/>
                <a:gd name="T103" fmla="*/ 233 h 3313"/>
                <a:gd name="T104" fmla="*/ 810 w 2289"/>
                <a:gd name="T105" fmla="*/ 126 h 3313"/>
                <a:gd name="T106" fmla="*/ 853 w 2289"/>
                <a:gd name="T107" fmla="*/ 47 h 3313"/>
                <a:gd name="T108" fmla="*/ 932 w 2289"/>
                <a:gd name="T109" fmla="*/ 4 h 3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289" h="3313">
                  <a:moveTo>
                    <a:pt x="718" y="455"/>
                  </a:moveTo>
                  <a:lnTo>
                    <a:pt x="718" y="786"/>
                  </a:lnTo>
                  <a:lnTo>
                    <a:pt x="1570" y="786"/>
                  </a:lnTo>
                  <a:lnTo>
                    <a:pt x="1570" y="455"/>
                  </a:lnTo>
                  <a:lnTo>
                    <a:pt x="718" y="455"/>
                  </a:lnTo>
                  <a:close/>
                  <a:moveTo>
                    <a:pt x="364" y="439"/>
                  </a:moveTo>
                  <a:lnTo>
                    <a:pt x="333" y="442"/>
                  </a:lnTo>
                  <a:lnTo>
                    <a:pt x="303" y="452"/>
                  </a:lnTo>
                  <a:lnTo>
                    <a:pt x="276" y="466"/>
                  </a:lnTo>
                  <a:lnTo>
                    <a:pt x="253" y="485"/>
                  </a:lnTo>
                  <a:lnTo>
                    <a:pt x="235" y="508"/>
                  </a:lnTo>
                  <a:lnTo>
                    <a:pt x="220" y="535"/>
                  </a:lnTo>
                  <a:lnTo>
                    <a:pt x="212" y="564"/>
                  </a:lnTo>
                  <a:lnTo>
                    <a:pt x="208" y="595"/>
                  </a:lnTo>
                  <a:lnTo>
                    <a:pt x="208" y="2950"/>
                  </a:lnTo>
                  <a:lnTo>
                    <a:pt x="212" y="2982"/>
                  </a:lnTo>
                  <a:lnTo>
                    <a:pt x="220" y="3011"/>
                  </a:lnTo>
                  <a:lnTo>
                    <a:pt x="235" y="3037"/>
                  </a:lnTo>
                  <a:lnTo>
                    <a:pt x="253" y="3059"/>
                  </a:lnTo>
                  <a:lnTo>
                    <a:pt x="276" y="3078"/>
                  </a:lnTo>
                  <a:lnTo>
                    <a:pt x="303" y="3093"/>
                  </a:lnTo>
                  <a:lnTo>
                    <a:pt x="333" y="3102"/>
                  </a:lnTo>
                  <a:lnTo>
                    <a:pt x="364" y="3105"/>
                  </a:lnTo>
                  <a:lnTo>
                    <a:pt x="1925" y="3105"/>
                  </a:lnTo>
                  <a:lnTo>
                    <a:pt x="1956" y="3102"/>
                  </a:lnTo>
                  <a:lnTo>
                    <a:pt x="1985" y="3093"/>
                  </a:lnTo>
                  <a:lnTo>
                    <a:pt x="2013" y="3078"/>
                  </a:lnTo>
                  <a:lnTo>
                    <a:pt x="2035" y="3059"/>
                  </a:lnTo>
                  <a:lnTo>
                    <a:pt x="2054" y="3037"/>
                  </a:lnTo>
                  <a:lnTo>
                    <a:pt x="2069" y="3011"/>
                  </a:lnTo>
                  <a:lnTo>
                    <a:pt x="2078" y="2982"/>
                  </a:lnTo>
                  <a:lnTo>
                    <a:pt x="2081" y="2950"/>
                  </a:lnTo>
                  <a:lnTo>
                    <a:pt x="2081" y="595"/>
                  </a:lnTo>
                  <a:lnTo>
                    <a:pt x="2078" y="564"/>
                  </a:lnTo>
                  <a:lnTo>
                    <a:pt x="2069" y="535"/>
                  </a:lnTo>
                  <a:lnTo>
                    <a:pt x="2054" y="508"/>
                  </a:lnTo>
                  <a:lnTo>
                    <a:pt x="2035" y="485"/>
                  </a:lnTo>
                  <a:lnTo>
                    <a:pt x="2013" y="466"/>
                  </a:lnTo>
                  <a:lnTo>
                    <a:pt x="1985" y="452"/>
                  </a:lnTo>
                  <a:lnTo>
                    <a:pt x="1956" y="442"/>
                  </a:lnTo>
                  <a:lnTo>
                    <a:pt x="1925" y="439"/>
                  </a:lnTo>
                  <a:lnTo>
                    <a:pt x="1776" y="439"/>
                  </a:lnTo>
                  <a:lnTo>
                    <a:pt x="1776" y="810"/>
                  </a:lnTo>
                  <a:lnTo>
                    <a:pt x="1773" y="842"/>
                  </a:lnTo>
                  <a:lnTo>
                    <a:pt x="1764" y="873"/>
                  </a:lnTo>
                  <a:lnTo>
                    <a:pt x="1751" y="901"/>
                  </a:lnTo>
                  <a:lnTo>
                    <a:pt x="1733" y="926"/>
                  </a:lnTo>
                  <a:lnTo>
                    <a:pt x="1711" y="948"/>
                  </a:lnTo>
                  <a:lnTo>
                    <a:pt x="1686" y="965"/>
                  </a:lnTo>
                  <a:lnTo>
                    <a:pt x="1658" y="979"/>
                  </a:lnTo>
                  <a:lnTo>
                    <a:pt x="1627" y="987"/>
                  </a:lnTo>
                  <a:lnTo>
                    <a:pt x="1594" y="990"/>
                  </a:lnTo>
                  <a:lnTo>
                    <a:pt x="694" y="990"/>
                  </a:lnTo>
                  <a:lnTo>
                    <a:pt x="662" y="987"/>
                  </a:lnTo>
                  <a:lnTo>
                    <a:pt x="631" y="979"/>
                  </a:lnTo>
                  <a:lnTo>
                    <a:pt x="603" y="965"/>
                  </a:lnTo>
                  <a:lnTo>
                    <a:pt x="578" y="948"/>
                  </a:lnTo>
                  <a:lnTo>
                    <a:pt x="556" y="926"/>
                  </a:lnTo>
                  <a:lnTo>
                    <a:pt x="538" y="901"/>
                  </a:lnTo>
                  <a:lnTo>
                    <a:pt x="525" y="873"/>
                  </a:lnTo>
                  <a:lnTo>
                    <a:pt x="516" y="842"/>
                  </a:lnTo>
                  <a:lnTo>
                    <a:pt x="513" y="810"/>
                  </a:lnTo>
                  <a:lnTo>
                    <a:pt x="513" y="439"/>
                  </a:lnTo>
                  <a:lnTo>
                    <a:pt x="364" y="439"/>
                  </a:lnTo>
                  <a:close/>
                  <a:moveTo>
                    <a:pt x="1145" y="72"/>
                  </a:moveTo>
                  <a:lnTo>
                    <a:pt x="1123" y="74"/>
                  </a:lnTo>
                  <a:lnTo>
                    <a:pt x="1104" y="82"/>
                  </a:lnTo>
                  <a:lnTo>
                    <a:pt x="1089" y="95"/>
                  </a:lnTo>
                  <a:lnTo>
                    <a:pt x="1076" y="110"/>
                  </a:lnTo>
                  <a:lnTo>
                    <a:pt x="1069" y="129"/>
                  </a:lnTo>
                  <a:lnTo>
                    <a:pt x="1066" y="150"/>
                  </a:lnTo>
                  <a:lnTo>
                    <a:pt x="1069" y="171"/>
                  </a:lnTo>
                  <a:lnTo>
                    <a:pt x="1076" y="189"/>
                  </a:lnTo>
                  <a:lnTo>
                    <a:pt x="1089" y="205"/>
                  </a:lnTo>
                  <a:lnTo>
                    <a:pt x="1104" y="217"/>
                  </a:lnTo>
                  <a:lnTo>
                    <a:pt x="1123" y="226"/>
                  </a:lnTo>
                  <a:lnTo>
                    <a:pt x="1145" y="229"/>
                  </a:lnTo>
                  <a:lnTo>
                    <a:pt x="1166" y="226"/>
                  </a:lnTo>
                  <a:lnTo>
                    <a:pt x="1185" y="217"/>
                  </a:lnTo>
                  <a:lnTo>
                    <a:pt x="1200" y="205"/>
                  </a:lnTo>
                  <a:lnTo>
                    <a:pt x="1213" y="189"/>
                  </a:lnTo>
                  <a:lnTo>
                    <a:pt x="1220" y="171"/>
                  </a:lnTo>
                  <a:lnTo>
                    <a:pt x="1223" y="150"/>
                  </a:lnTo>
                  <a:lnTo>
                    <a:pt x="1220" y="129"/>
                  </a:lnTo>
                  <a:lnTo>
                    <a:pt x="1213" y="110"/>
                  </a:lnTo>
                  <a:lnTo>
                    <a:pt x="1200" y="95"/>
                  </a:lnTo>
                  <a:lnTo>
                    <a:pt x="1185" y="82"/>
                  </a:lnTo>
                  <a:lnTo>
                    <a:pt x="1166" y="74"/>
                  </a:lnTo>
                  <a:lnTo>
                    <a:pt x="1145" y="72"/>
                  </a:lnTo>
                  <a:close/>
                  <a:moveTo>
                    <a:pt x="965" y="0"/>
                  </a:moveTo>
                  <a:lnTo>
                    <a:pt x="1324" y="0"/>
                  </a:lnTo>
                  <a:lnTo>
                    <a:pt x="1356" y="4"/>
                  </a:lnTo>
                  <a:lnTo>
                    <a:pt x="1386" y="13"/>
                  </a:lnTo>
                  <a:lnTo>
                    <a:pt x="1413" y="27"/>
                  </a:lnTo>
                  <a:lnTo>
                    <a:pt x="1436" y="47"/>
                  </a:lnTo>
                  <a:lnTo>
                    <a:pt x="1456" y="70"/>
                  </a:lnTo>
                  <a:lnTo>
                    <a:pt x="1469" y="97"/>
                  </a:lnTo>
                  <a:lnTo>
                    <a:pt x="1479" y="126"/>
                  </a:lnTo>
                  <a:lnTo>
                    <a:pt x="1482" y="158"/>
                  </a:lnTo>
                  <a:lnTo>
                    <a:pt x="1482" y="233"/>
                  </a:lnTo>
                  <a:lnTo>
                    <a:pt x="1925" y="233"/>
                  </a:lnTo>
                  <a:lnTo>
                    <a:pt x="1971" y="236"/>
                  </a:lnTo>
                  <a:lnTo>
                    <a:pt x="2015" y="244"/>
                  </a:lnTo>
                  <a:lnTo>
                    <a:pt x="2056" y="257"/>
                  </a:lnTo>
                  <a:lnTo>
                    <a:pt x="2096" y="275"/>
                  </a:lnTo>
                  <a:lnTo>
                    <a:pt x="2132" y="297"/>
                  </a:lnTo>
                  <a:lnTo>
                    <a:pt x="2167" y="324"/>
                  </a:lnTo>
                  <a:lnTo>
                    <a:pt x="2197" y="354"/>
                  </a:lnTo>
                  <a:lnTo>
                    <a:pt x="2224" y="388"/>
                  </a:lnTo>
                  <a:lnTo>
                    <a:pt x="2246" y="425"/>
                  </a:lnTo>
                  <a:lnTo>
                    <a:pt x="2265" y="464"/>
                  </a:lnTo>
                  <a:lnTo>
                    <a:pt x="2278" y="506"/>
                  </a:lnTo>
                  <a:lnTo>
                    <a:pt x="2286" y="549"/>
                  </a:lnTo>
                  <a:lnTo>
                    <a:pt x="2289" y="595"/>
                  </a:lnTo>
                  <a:lnTo>
                    <a:pt x="2289" y="2950"/>
                  </a:lnTo>
                  <a:lnTo>
                    <a:pt x="2286" y="2995"/>
                  </a:lnTo>
                  <a:lnTo>
                    <a:pt x="2277" y="3039"/>
                  </a:lnTo>
                  <a:lnTo>
                    <a:pt x="2265" y="3081"/>
                  </a:lnTo>
                  <a:lnTo>
                    <a:pt x="2246" y="3120"/>
                  </a:lnTo>
                  <a:lnTo>
                    <a:pt x="2224" y="3157"/>
                  </a:lnTo>
                  <a:lnTo>
                    <a:pt x="2197" y="3190"/>
                  </a:lnTo>
                  <a:lnTo>
                    <a:pt x="2167" y="3220"/>
                  </a:lnTo>
                  <a:lnTo>
                    <a:pt x="2132" y="3247"/>
                  </a:lnTo>
                  <a:lnTo>
                    <a:pt x="2096" y="3270"/>
                  </a:lnTo>
                  <a:lnTo>
                    <a:pt x="2056" y="3288"/>
                  </a:lnTo>
                  <a:lnTo>
                    <a:pt x="2015" y="3301"/>
                  </a:lnTo>
                  <a:lnTo>
                    <a:pt x="1971" y="3309"/>
                  </a:lnTo>
                  <a:lnTo>
                    <a:pt x="1925" y="3313"/>
                  </a:lnTo>
                  <a:lnTo>
                    <a:pt x="364" y="3313"/>
                  </a:lnTo>
                  <a:lnTo>
                    <a:pt x="318" y="3309"/>
                  </a:lnTo>
                  <a:lnTo>
                    <a:pt x="274" y="3301"/>
                  </a:lnTo>
                  <a:lnTo>
                    <a:pt x="233" y="3288"/>
                  </a:lnTo>
                  <a:lnTo>
                    <a:pt x="193" y="3270"/>
                  </a:lnTo>
                  <a:lnTo>
                    <a:pt x="156" y="3247"/>
                  </a:lnTo>
                  <a:lnTo>
                    <a:pt x="122" y="3220"/>
                  </a:lnTo>
                  <a:lnTo>
                    <a:pt x="92" y="3190"/>
                  </a:lnTo>
                  <a:lnTo>
                    <a:pt x="65" y="3157"/>
                  </a:lnTo>
                  <a:lnTo>
                    <a:pt x="43" y="3120"/>
                  </a:lnTo>
                  <a:lnTo>
                    <a:pt x="24" y="3081"/>
                  </a:lnTo>
                  <a:lnTo>
                    <a:pt x="10" y="3039"/>
                  </a:lnTo>
                  <a:lnTo>
                    <a:pt x="3" y="2995"/>
                  </a:lnTo>
                  <a:lnTo>
                    <a:pt x="0" y="2950"/>
                  </a:lnTo>
                  <a:lnTo>
                    <a:pt x="0" y="595"/>
                  </a:lnTo>
                  <a:lnTo>
                    <a:pt x="3" y="549"/>
                  </a:lnTo>
                  <a:lnTo>
                    <a:pt x="10" y="506"/>
                  </a:lnTo>
                  <a:lnTo>
                    <a:pt x="24" y="464"/>
                  </a:lnTo>
                  <a:lnTo>
                    <a:pt x="43" y="425"/>
                  </a:lnTo>
                  <a:lnTo>
                    <a:pt x="65" y="388"/>
                  </a:lnTo>
                  <a:lnTo>
                    <a:pt x="92" y="354"/>
                  </a:lnTo>
                  <a:lnTo>
                    <a:pt x="122" y="324"/>
                  </a:lnTo>
                  <a:lnTo>
                    <a:pt x="156" y="297"/>
                  </a:lnTo>
                  <a:lnTo>
                    <a:pt x="193" y="275"/>
                  </a:lnTo>
                  <a:lnTo>
                    <a:pt x="233" y="257"/>
                  </a:lnTo>
                  <a:lnTo>
                    <a:pt x="274" y="244"/>
                  </a:lnTo>
                  <a:lnTo>
                    <a:pt x="318" y="236"/>
                  </a:lnTo>
                  <a:lnTo>
                    <a:pt x="364" y="233"/>
                  </a:lnTo>
                  <a:lnTo>
                    <a:pt x="807" y="233"/>
                  </a:lnTo>
                  <a:lnTo>
                    <a:pt x="807" y="158"/>
                  </a:lnTo>
                  <a:lnTo>
                    <a:pt x="810" y="126"/>
                  </a:lnTo>
                  <a:lnTo>
                    <a:pt x="820" y="97"/>
                  </a:lnTo>
                  <a:lnTo>
                    <a:pt x="834" y="70"/>
                  </a:lnTo>
                  <a:lnTo>
                    <a:pt x="853" y="47"/>
                  </a:lnTo>
                  <a:lnTo>
                    <a:pt x="876" y="27"/>
                  </a:lnTo>
                  <a:lnTo>
                    <a:pt x="903" y="13"/>
                  </a:lnTo>
                  <a:lnTo>
                    <a:pt x="932" y="4"/>
                  </a:lnTo>
                  <a:lnTo>
                    <a:pt x="9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7" name="Freeform 68"/>
            <p:cNvSpPr>
              <a:spLocks noEditPoints="1"/>
            </p:cNvSpPr>
            <p:nvPr/>
          </p:nvSpPr>
          <p:spPr bwMode="auto">
            <a:xfrm>
              <a:off x="9920288" y="1370013"/>
              <a:ext cx="120650" cy="100012"/>
            </a:xfrm>
            <a:custGeom>
              <a:avLst/>
              <a:gdLst>
                <a:gd name="T0" fmla="*/ 73 w 533"/>
                <a:gd name="T1" fmla="*/ 66 h 441"/>
                <a:gd name="T2" fmla="*/ 59 w 533"/>
                <a:gd name="T3" fmla="*/ 81 h 441"/>
                <a:gd name="T4" fmla="*/ 56 w 533"/>
                <a:gd name="T5" fmla="*/ 358 h 441"/>
                <a:gd name="T6" fmla="*/ 65 w 533"/>
                <a:gd name="T7" fmla="*/ 377 h 441"/>
                <a:gd name="T8" fmla="*/ 85 w 533"/>
                <a:gd name="T9" fmla="*/ 385 h 441"/>
                <a:gd name="T10" fmla="*/ 337 w 533"/>
                <a:gd name="T11" fmla="*/ 383 h 441"/>
                <a:gd name="T12" fmla="*/ 353 w 533"/>
                <a:gd name="T13" fmla="*/ 368 h 441"/>
                <a:gd name="T14" fmla="*/ 355 w 533"/>
                <a:gd name="T15" fmla="*/ 282 h 441"/>
                <a:gd name="T16" fmla="*/ 285 w 533"/>
                <a:gd name="T17" fmla="*/ 362 h 441"/>
                <a:gd name="T18" fmla="*/ 259 w 533"/>
                <a:gd name="T19" fmla="*/ 370 h 441"/>
                <a:gd name="T20" fmla="*/ 243 w 533"/>
                <a:gd name="T21" fmla="*/ 369 h 441"/>
                <a:gd name="T22" fmla="*/ 220 w 533"/>
                <a:gd name="T23" fmla="*/ 357 h 441"/>
                <a:gd name="T24" fmla="*/ 89 w 533"/>
                <a:gd name="T25" fmla="*/ 231 h 441"/>
                <a:gd name="T26" fmla="*/ 82 w 533"/>
                <a:gd name="T27" fmla="*/ 200 h 441"/>
                <a:gd name="T28" fmla="*/ 96 w 533"/>
                <a:gd name="T29" fmla="*/ 171 h 441"/>
                <a:gd name="T30" fmla="*/ 124 w 533"/>
                <a:gd name="T31" fmla="*/ 155 h 441"/>
                <a:gd name="T32" fmla="*/ 155 w 533"/>
                <a:gd name="T33" fmla="*/ 160 h 441"/>
                <a:gd name="T34" fmla="*/ 213 w 533"/>
                <a:gd name="T35" fmla="*/ 208 h 441"/>
                <a:gd name="T36" fmla="*/ 242 w 533"/>
                <a:gd name="T37" fmla="*/ 222 h 441"/>
                <a:gd name="T38" fmla="*/ 272 w 533"/>
                <a:gd name="T39" fmla="*/ 215 h 441"/>
                <a:gd name="T40" fmla="*/ 355 w 533"/>
                <a:gd name="T41" fmla="*/ 121 h 441"/>
                <a:gd name="T42" fmla="*/ 353 w 533"/>
                <a:gd name="T43" fmla="*/ 81 h 441"/>
                <a:gd name="T44" fmla="*/ 337 w 533"/>
                <a:gd name="T45" fmla="*/ 66 h 441"/>
                <a:gd name="T46" fmla="*/ 85 w 533"/>
                <a:gd name="T47" fmla="*/ 64 h 441"/>
                <a:gd name="T48" fmla="*/ 501 w 533"/>
                <a:gd name="T49" fmla="*/ 3 h 441"/>
                <a:gd name="T50" fmla="*/ 526 w 533"/>
                <a:gd name="T51" fmla="*/ 24 h 441"/>
                <a:gd name="T52" fmla="*/ 533 w 533"/>
                <a:gd name="T53" fmla="*/ 55 h 441"/>
                <a:gd name="T54" fmla="*/ 520 w 533"/>
                <a:gd name="T55" fmla="*/ 84 h 441"/>
                <a:gd name="T56" fmla="*/ 411 w 533"/>
                <a:gd name="T57" fmla="*/ 358 h 441"/>
                <a:gd name="T58" fmla="*/ 399 w 533"/>
                <a:gd name="T59" fmla="*/ 399 h 441"/>
                <a:gd name="T60" fmla="*/ 369 w 533"/>
                <a:gd name="T61" fmla="*/ 429 h 441"/>
                <a:gd name="T62" fmla="*/ 326 w 533"/>
                <a:gd name="T63" fmla="*/ 441 h 441"/>
                <a:gd name="T64" fmla="*/ 62 w 533"/>
                <a:gd name="T65" fmla="*/ 438 h 441"/>
                <a:gd name="T66" fmla="*/ 25 w 533"/>
                <a:gd name="T67" fmla="*/ 417 h 441"/>
                <a:gd name="T68" fmla="*/ 3 w 533"/>
                <a:gd name="T69" fmla="*/ 380 h 441"/>
                <a:gd name="T70" fmla="*/ 0 w 533"/>
                <a:gd name="T71" fmla="*/ 92 h 441"/>
                <a:gd name="T72" fmla="*/ 12 w 533"/>
                <a:gd name="T73" fmla="*/ 50 h 441"/>
                <a:gd name="T74" fmla="*/ 42 w 533"/>
                <a:gd name="T75" fmla="*/ 20 h 441"/>
                <a:gd name="T76" fmla="*/ 85 w 533"/>
                <a:gd name="T77" fmla="*/ 8 h 441"/>
                <a:gd name="T78" fmla="*/ 347 w 533"/>
                <a:gd name="T79" fmla="*/ 10 h 441"/>
                <a:gd name="T80" fmla="*/ 382 w 533"/>
                <a:gd name="T81" fmla="*/ 29 h 441"/>
                <a:gd name="T82" fmla="*/ 405 w 533"/>
                <a:gd name="T83" fmla="*/ 61 h 441"/>
                <a:gd name="T84" fmla="*/ 454 w 533"/>
                <a:gd name="T85" fmla="*/ 7 h 441"/>
                <a:gd name="T86" fmla="*/ 485 w 533"/>
                <a:gd name="T87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33" h="441">
                  <a:moveTo>
                    <a:pt x="85" y="64"/>
                  </a:moveTo>
                  <a:lnTo>
                    <a:pt x="73" y="66"/>
                  </a:lnTo>
                  <a:lnTo>
                    <a:pt x="65" y="73"/>
                  </a:lnTo>
                  <a:lnTo>
                    <a:pt x="59" y="81"/>
                  </a:lnTo>
                  <a:lnTo>
                    <a:pt x="56" y="92"/>
                  </a:lnTo>
                  <a:lnTo>
                    <a:pt x="56" y="358"/>
                  </a:lnTo>
                  <a:lnTo>
                    <a:pt x="59" y="368"/>
                  </a:lnTo>
                  <a:lnTo>
                    <a:pt x="65" y="377"/>
                  </a:lnTo>
                  <a:lnTo>
                    <a:pt x="73" y="383"/>
                  </a:lnTo>
                  <a:lnTo>
                    <a:pt x="85" y="385"/>
                  </a:lnTo>
                  <a:lnTo>
                    <a:pt x="326" y="385"/>
                  </a:lnTo>
                  <a:lnTo>
                    <a:pt x="337" y="383"/>
                  </a:lnTo>
                  <a:lnTo>
                    <a:pt x="346" y="377"/>
                  </a:lnTo>
                  <a:lnTo>
                    <a:pt x="353" y="368"/>
                  </a:lnTo>
                  <a:lnTo>
                    <a:pt x="355" y="358"/>
                  </a:lnTo>
                  <a:lnTo>
                    <a:pt x="355" y="282"/>
                  </a:lnTo>
                  <a:lnTo>
                    <a:pt x="295" y="353"/>
                  </a:lnTo>
                  <a:lnTo>
                    <a:pt x="285" y="362"/>
                  </a:lnTo>
                  <a:lnTo>
                    <a:pt x="272" y="368"/>
                  </a:lnTo>
                  <a:lnTo>
                    <a:pt x="259" y="370"/>
                  </a:lnTo>
                  <a:lnTo>
                    <a:pt x="256" y="370"/>
                  </a:lnTo>
                  <a:lnTo>
                    <a:pt x="243" y="369"/>
                  </a:lnTo>
                  <a:lnTo>
                    <a:pt x="231" y="364"/>
                  </a:lnTo>
                  <a:lnTo>
                    <a:pt x="220" y="357"/>
                  </a:lnTo>
                  <a:lnTo>
                    <a:pt x="99" y="245"/>
                  </a:lnTo>
                  <a:lnTo>
                    <a:pt x="89" y="231"/>
                  </a:lnTo>
                  <a:lnTo>
                    <a:pt x="84" y="217"/>
                  </a:lnTo>
                  <a:lnTo>
                    <a:pt x="82" y="200"/>
                  </a:lnTo>
                  <a:lnTo>
                    <a:pt x="87" y="186"/>
                  </a:lnTo>
                  <a:lnTo>
                    <a:pt x="96" y="171"/>
                  </a:lnTo>
                  <a:lnTo>
                    <a:pt x="110" y="162"/>
                  </a:lnTo>
                  <a:lnTo>
                    <a:pt x="124" y="155"/>
                  </a:lnTo>
                  <a:lnTo>
                    <a:pt x="140" y="155"/>
                  </a:lnTo>
                  <a:lnTo>
                    <a:pt x="155" y="160"/>
                  </a:lnTo>
                  <a:lnTo>
                    <a:pt x="169" y="169"/>
                  </a:lnTo>
                  <a:lnTo>
                    <a:pt x="213" y="208"/>
                  </a:lnTo>
                  <a:lnTo>
                    <a:pt x="226" y="218"/>
                  </a:lnTo>
                  <a:lnTo>
                    <a:pt x="242" y="222"/>
                  </a:lnTo>
                  <a:lnTo>
                    <a:pt x="258" y="221"/>
                  </a:lnTo>
                  <a:lnTo>
                    <a:pt x="272" y="215"/>
                  </a:lnTo>
                  <a:lnTo>
                    <a:pt x="285" y="204"/>
                  </a:lnTo>
                  <a:lnTo>
                    <a:pt x="355" y="121"/>
                  </a:lnTo>
                  <a:lnTo>
                    <a:pt x="355" y="92"/>
                  </a:lnTo>
                  <a:lnTo>
                    <a:pt x="353" y="81"/>
                  </a:lnTo>
                  <a:lnTo>
                    <a:pt x="346" y="73"/>
                  </a:lnTo>
                  <a:lnTo>
                    <a:pt x="337" y="66"/>
                  </a:lnTo>
                  <a:lnTo>
                    <a:pt x="326" y="64"/>
                  </a:lnTo>
                  <a:lnTo>
                    <a:pt x="85" y="64"/>
                  </a:lnTo>
                  <a:close/>
                  <a:moveTo>
                    <a:pt x="485" y="0"/>
                  </a:moveTo>
                  <a:lnTo>
                    <a:pt x="501" y="3"/>
                  </a:lnTo>
                  <a:lnTo>
                    <a:pt x="514" y="11"/>
                  </a:lnTo>
                  <a:lnTo>
                    <a:pt x="526" y="24"/>
                  </a:lnTo>
                  <a:lnTo>
                    <a:pt x="532" y="39"/>
                  </a:lnTo>
                  <a:lnTo>
                    <a:pt x="533" y="55"/>
                  </a:lnTo>
                  <a:lnTo>
                    <a:pt x="530" y="70"/>
                  </a:lnTo>
                  <a:lnTo>
                    <a:pt x="520" y="84"/>
                  </a:lnTo>
                  <a:lnTo>
                    <a:pt x="411" y="215"/>
                  </a:lnTo>
                  <a:lnTo>
                    <a:pt x="411" y="358"/>
                  </a:lnTo>
                  <a:lnTo>
                    <a:pt x="408" y="380"/>
                  </a:lnTo>
                  <a:lnTo>
                    <a:pt x="399" y="399"/>
                  </a:lnTo>
                  <a:lnTo>
                    <a:pt x="386" y="417"/>
                  </a:lnTo>
                  <a:lnTo>
                    <a:pt x="369" y="429"/>
                  </a:lnTo>
                  <a:lnTo>
                    <a:pt x="348" y="438"/>
                  </a:lnTo>
                  <a:lnTo>
                    <a:pt x="326" y="441"/>
                  </a:lnTo>
                  <a:lnTo>
                    <a:pt x="85" y="441"/>
                  </a:lnTo>
                  <a:lnTo>
                    <a:pt x="62" y="438"/>
                  </a:lnTo>
                  <a:lnTo>
                    <a:pt x="42" y="429"/>
                  </a:lnTo>
                  <a:lnTo>
                    <a:pt x="25" y="417"/>
                  </a:lnTo>
                  <a:lnTo>
                    <a:pt x="12" y="399"/>
                  </a:lnTo>
                  <a:lnTo>
                    <a:pt x="3" y="380"/>
                  </a:lnTo>
                  <a:lnTo>
                    <a:pt x="0" y="358"/>
                  </a:lnTo>
                  <a:lnTo>
                    <a:pt x="0" y="92"/>
                  </a:lnTo>
                  <a:lnTo>
                    <a:pt x="3" y="69"/>
                  </a:lnTo>
                  <a:lnTo>
                    <a:pt x="12" y="50"/>
                  </a:lnTo>
                  <a:lnTo>
                    <a:pt x="25" y="32"/>
                  </a:lnTo>
                  <a:lnTo>
                    <a:pt x="42" y="20"/>
                  </a:lnTo>
                  <a:lnTo>
                    <a:pt x="62" y="11"/>
                  </a:lnTo>
                  <a:lnTo>
                    <a:pt x="85" y="8"/>
                  </a:lnTo>
                  <a:lnTo>
                    <a:pt x="326" y="8"/>
                  </a:lnTo>
                  <a:lnTo>
                    <a:pt x="347" y="10"/>
                  </a:lnTo>
                  <a:lnTo>
                    <a:pt x="366" y="18"/>
                  </a:lnTo>
                  <a:lnTo>
                    <a:pt x="382" y="29"/>
                  </a:lnTo>
                  <a:lnTo>
                    <a:pt x="395" y="43"/>
                  </a:lnTo>
                  <a:lnTo>
                    <a:pt x="405" y="61"/>
                  </a:lnTo>
                  <a:lnTo>
                    <a:pt x="441" y="19"/>
                  </a:lnTo>
                  <a:lnTo>
                    <a:pt x="454" y="7"/>
                  </a:lnTo>
                  <a:lnTo>
                    <a:pt x="468" y="1"/>
                  </a:lnTo>
                  <a:lnTo>
                    <a:pt x="48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8" name="Freeform 69"/>
            <p:cNvSpPr>
              <a:spLocks noEditPoints="1"/>
            </p:cNvSpPr>
            <p:nvPr/>
          </p:nvSpPr>
          <p:spPr bwMode="auto">
            <a:xfrm>
              <a:off x="9920288" y="1498600"/>
              <a:ext cx="120650" cy="103187"/>
            </a:xfrm>
            <a:custGeom>
              <a:avLst/>
              <a:gdLst>
                <a:gd name="T0" fmla="*/ 73 w 533"/>
                <a:gd name="T1" fmla="*/ 78 h 453"/>
                <a:gd name="T2" fmla="*/ 59 w 533"/>
                <a:gd name="T3" fmla="*/ 93 h 453"/>
                <a:gd name="T4" fmla="*/ 56 w 533"/>
                <a:gd name="T5" fmla="*/ 369 h 453"/>
                <a:gd name="T6" fmla="*/ 65 w 533"/>
                <a:gd name="T7" fmla="*/ 389 h 453"/>
                <a:gd name="T8" fmla="*/ 85 w 533"/>
                <a:gd name="T9" fmla="*/ 397 h 453"/>
                <a:gd name="T10" fmla="*/ 337 w 533"/>
                <a:gd name="T11" fmla="*/ 395 h 453"/>
                <a:gd name="T12" fmla="*/ 353 w 533"/>
                <a:gd name="T13" fmla="*/ 381 h 453"/>
                <a:gd name="T14" fmla="*/ 355 w 533"/>
                <a:gd name="T15" fmla="*/ 282 h 453"/>
                <a:gd name="T16" fmla="*/ 285 w 533"/>
                <a:gd name="T17" fmla="*/ 361 h 453"/>
                <a:gd name="T18" fmla="*/ 259 w 533"/>
                <a:gd name="T19" fmla="*/ 370 h 453"/>
                <a:gd name="T20" fmla="*/ 243 w 533"/>
                <a:gd name="T21" fmla="*/ 368 h 453"/>
                <a:gd name="T22" fmla="*/ 220 w 533"/>
                <a:gd name="T23" fmla="*/ 357 h 453"/>
                <a:gd name="T24" fmla="*/ 89 w 533"/>
                <a:gd name="T25" fmla="*/ 231 h 453"/>
                <a:gd name="T26" fmla="*/ 82 w 533"/>
                <a:gd name="T27" fmla="*/ 200 h 453"/>
                <a:gd name="T28" fmla="*/ 96 w 533"/>
                <a:gd name="T29" fmla="*/ 171 h 453"/>
                <a:gd name="T30" fmla="*/ 124 w 533"/>
                <a:gd name="T31" fmla="*/ 156 h 453"/>
                <a:gd name="T32" fmla="*/ 155 w 533"/>
                <a:gd name="T33" fmla="*/ 160 h 453"/>
                <a:gd name="T34" fmla="*/ 213 w 533"/>
                <a:gd name="T35" fmla="*/ 209 h 453"/>
                <a:gd name="T36" fmla="*/ 242 w 533"/>
                <a:gd name="T37" fmla="*/ 222 h 453"/>
                <a:gd name="T38" fmla="*/ 272 w 533"/>
                <a:gd name="T39" fmla="*/ 215 h 453"/>
                <a:gd name="T40" fmla="*/ 355 w 533"/>
                <a:gd name="T41" fmla="*/ 120 h 453"/>
                <a:gd name="T42" fmla="*/ 353 w 533"/>
                <a:gd name="T43" fmla="*/ 93 h 453"/>
                <a:gd name="T44" fmla="*/ 337 w 533"/>
                <a:gd name="T45" fmla="*/ 78 h 453"/>
                <a:gd name="T46" fmla="*/ 85 w 533"/>
                <a:gd name="T47" fmla="*/ 76 h 453"/>
                <a:gd name="T48" fmla="*/ 501 w 533"/>
                <a:gd name="T49" fmla="*/ 3 h 453"/>
                <a:gd name="T50" fmla="*/ 526 w 533"/>
                <a:gd name="T51" fmla="*/ 24 h 453"/>
                <a:gd name="T52" fmla="*/ 533 w 533"/>
                <a:gd name="T53" fmla="*/ 54 h 453"/>
                <a:gd name="T54" fmla="*/ 520 w 533"/>
                <a:gd name="T55" fmla="*/ 84 h 453"/>
                <a:gd name="T56" fmla="*/ 411 w 533"/>
                <a:gd name="T57" fmla="*/ 369 h 453"/>
                <a:gd name="T58" fmla="*/ 399 w 533"/>
                <a:gd name="T59" fmla="*/ 412 h 453"/>
                <a:gd name="T60" fmla="*/ 369 w 533"/>
                <a:gd name="T61" fmla="*/ 442 h 453"/>
                <a:gd name="T62" fmla="*/ 326 w 533"/>
                <a:gd name="T63" fmla="*/ 453 h 453"/>
                <a:gd name="T64" fmla="*/ 62 w 533"/>
                <a:gd name="T65" fmla="*/ 450 h 453"/>
                <a:gd name="T66" fmla="*/ 25 w 533"/>
                <a:gd name="T67" fmla="*/ 429 h 453"/>
                <a:gd name="T68" fmla="*/ 3 w 533"/>
                <a:gd name="T69" fmla="*/ 392 h 453"/>
                <a:gd name="T70" fmla="*/ 0 w 533"/>
                <a:gd name="T71" fmla="*/ 104 h 453"/>
                <a:gd name="T72" fmla="*/ 12 w 533"/>
                <a:gd name="T73" fmla="*/ 61 h 453"/>
                <a:gd name="T74" fmla="*/ 42 w 533"/>
                <a:gd name="T75" fmla="*/ 31 h 453"/>
                <a:gd name="T76" fmla="*/ 85 w 533"/>
                <a:gd name="T77" fmla="*/ 20 h 453"/>
                <a:gd name="T78" fmla="*/ 345 w 533"/>
                <a:gd name="T79" fmla="*/ 22 h 453"/>
                <a:gd name="T80" fmla="*/ 378 w 533"/>
                <a:gd name="T81" fmla="*/ 39 h 453"/>
                <a:gd name="T82" fmla="*/ 401 w 533"/>
                <a:gd name="T83" fmla="*/ 65 h 453"/>
                <a:gd name="T84" fmla="*/ 454 w 533"/>
                <a:gd name="T85" fmla="*/ 7 h 453"/>
                <a:gd name="T86" fmla="*/ 485 w 533"/>
                <a:gd name="T87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33" h="453">
                  <a:moveTo>
                    <a:pt x="85" y="76"/>
                  </a:moveTo>
                  <a:lnTo>
                    <a:pt x="73" y="78"/>
                  </a:lnTo>
                  <a:lnTo>
                    <a:pt x="65" y="84"/>
                  </a:lnTo>
                  <a:lnTo>
                    <a:pt x="59" y="93"/>
                  </a:lnTo>
                  <a:lnTo>
                    <a:pt x="56" y="104"/>
                  </a:lnTo>
                  <a:lnTo>
                    <a:pt x="56" y="369"/>
                  </a:lnTo>
                  <a:lnTo>
                    <a:pt x="59" y="381"/>
                  </a:lnTo>
                  <a:lnTo>
                    <a:pt x="65" y="389"/>
                  </a:lnTo>
                  <a:lnTo>
                    <a:pt x="73" y="395"/>
                  </a:lnTo>
                  <a:lnTo>
                    <a:pt x="85" y="397"/>
                  </a:lnTo>
                  <a:lnTo>
                    <a:pt x="326" y="397"/>
                  </a:lnTo>
                  <a:lnTo>
                    <a:pt x="337" y="395"/>
                  </a:lnTo>
                  <a:lnTo>
                    <a:pt x="346" y="389"/>
                  </a:lnTo>
                  <a:lnTo>
                    <a:pt x="353" y="381"/>
                  </a:lnTo>
                  <a:lnTo>
                    <a:pt x="355" y="369"/>
                  </a:lnTo>
                  <a:lnTo>
                    <a:pt x="355" y="282"/>
                  </a:lnTo>
                  <a:lnTo>
                    <a:pt x="295" y="352"/>
                  </a:lnTo>
                  <a:lnTo>
                    <a:pt x="285" y="361"/>
                  </a:lnTo>
                  <a:lnTo>
                    <a:pt x="272" y="367"/>
                  </a:lnTo>
                  <a:lnTo>
                    <a:pt x="259" y="370"/>
                  </a:lnTo>
                  <a:lnTo>
                    <a:pt x="256" y="370"/>
                  </a:lnTo>
                  <a:lnTo>
                    <a:pt x="243" y="368"/>
                  </a:lnTo>
                  <a:lnTo>
                    <a:pt x="231" y="364"/>
                  </a:lnTo>
                  <a:lnTo>
                    <a:pt x="220" y="357"/>
                  </a:lnTo>
                  <a:lnTo>
                    <a:pt x="99" y="245"/>
                  </a:lnTo>
                  <a:lnTo>
                    <a:pt x="89" y="231"/>
                  </a:lnTo>
                  <a:lnTo>
                    <a:pt x="84" y="216"/>
                  </a:lnTo>
                  <a:lnTo>
                    <a:pt x="82" y="200"/>
                  </a:lnTo>
                  <a:lnTo>
                    <a:pt x="87" y="185"/>
                  </a:lnTo>
                  <a:lnTo>
                    <a:pt x="96" y="171"/>
                  </a:lnTo>
                  <a:lnTo>
                    <a:pt x="110" y="161"/>
                  </a:lnTo>
                  <a:lnTo>
                    <a:pt x="124" y="156"/>
                  </a:lnTo>
                  <a:lnTo>
                    <a:pt x="140" y="155"/>
                  </a:lnTo>
                  <a:lnTo>
                    <a:pt x="155" y="160"/>
                  </a:lnTo>
                  <a:lnTo>
                    <a:pt x="169" y="169"/>
                  </a:lnTo>
                  <a:lnTo>
                    <a:pt x="213" y="209"/>
                  </a:lnTo>
                  <a:lnTo>
                    <a:pt x="226" y="218"/>
                  </a:lnTo>
                  <a:lnTo>
                    <a:pt x="242" y="222"/>
                  </a:lnTo>
                  <a:lnTo>
                    <a:pt x="258" y="221"/>
                  </a:lnTo>
                  <a:lnTo>
                    <a:pt x="272" y="215"/>
                  </a:lnTo>
                  <a:lnTo>
                    <a:pt x="285" y="204"/>
                  </a:lnTo>
                  <a:lnTo>
                    <a:pt x="355" y="120"/>
                  </a:lnTo>
                  <a:lnTo>
                    <a:pt x="355" y="104"/>
                  </a:lnTo>
                  <a:lnTo>
                    <a:pt x="353" y="93"/>
                  </a:lnTo>
                  <a:lnTo>
                    <a:pt x="346" y="84"/>
                  </a:lnTo>
                  <a:lnTo>
                    <a:pt x="337" y="78"/>
                  </a:lnTo>
                  <a:lnTo>
                    <a:pt x="326" y="76"/>
                  </a:lnTo>
                  <a:lnTo>
                    <a:pt x="85" y="76"/>
                  </a:lnTo>
                  <a:close/>
                  <a:moveTo>
                    <a:pt x="485" y="0"/>
                  </a:moveTo>
                  <a:lnTo>
                    <a:pt x="501" y="3"/>
                  </a:lnTo>
                  <a:lnTo>
                    <a:pt x="514" y="12"/>
                  </a:lnTo>
                  <a:lnTo>
                    <a:pt x="526" y="24"/>
                  </a:lnTo>
                  <a:lnTo>
                    <a:pt x="532" y="39"/>
                  </a:lnTo>
                  <a:lnTo>
                    <a:pt x="533" y="54"/>
                  </a:lnTo>
                  <a:lnTo>
                    <a:pt x="530" y="71"/>
                  </a:lnTo>
                  <a:lnTo>
                    <a:pt x="520" y="84"/>
                  </a:lnTo>
                  <a:lnTo>
                    <a:pt x="411" y="216"/>
                  </a:lnTo>
                  <a:lnTo>
                    <a:pt x="411" y="369"/>
                  </a:lnTo>
                  <a:lnTo>
                    <a:pt x="408" y="392"/>
                  </a:lnTo>
                  <a:lnTo>
                    <a:pt x="399" y="412"/>
                  </a:lnTo>
                  <a:lnTo>
                    <a:pt x="386" y="429"/>
                  </a:lnTo>
                  <a:lnTo>
                    <a:pt x="369" y="442"/>
                  </a:lnTo>
                  <a:lnTo>
                    <a:pt x="348" y="450"/>
                  </a:lnTo>
                  <a:lnTo>
                    <a:pt x="326" y="453"/>
                  </a:lnTo>
                  <a:lnTo>
                    <a:pt x="85" y="453"/>
                  </a:lnTo>
                  <a:lnTo>
                    <a:pt x="62" y="450"/>
                  </a:lnTo>
                  <a:lnTo>
                    <a:pt x="42" y="442"/>
                  </a:lnTo>
                  <a:lnTo>
                    <a:pt x="25" y="429"/>
                  </a:lnTo>
                  <a:lnTo>
                    <a:pt x="12" y="412"/>
                  </a:lnTo>
                  <a:lnTo>
                    <a:pt x="3" y="392"/>
                  </a:lnTo>
                  <a:lnTo>
                    <a:pt x="0" y="369"/>
                  </a:lnTo>
                  <a:lnTo>
                    <a:pt x="0" y="104"/>
                  </a:lnTo>
                  <a:lnTo>
                    <a:pt x="3" y="82"/>
                  </a:lnTo>
                  <a:lnTo>
                    <a:pt x="12" y="61"/>
                  </a:lnTo>
                  <a:lnTo>
                    <a:pt x="25" y="45"/>
                  </a:lnTo>
                  <a:lnTo>
                    <a:pt x="42" y="31"/>
                  </a:lnTo>
                  <a:lnTo>
                    <a:pt x="62" y="23"/>
                  </a:lnTo>
                  <a:lnTo>
                    <a:pt x="85" y="20"/>
                  </a:lnTo>
                  <a:lnTo>
                    <a:pt x="326" y="20"/>
                  </a:lnTo>
                  <a:lnTo>
                    <a:pt x="345" y="22"/>
                  </a:lnTo>
                  <a:lnTo>
                    <a:pt x="363" y="28"/>
                  </a:lnTo>
                  <a:lnTo>
                    <a:pt x="378" y="39"/>
                  </a:lnTo>
                  <a:lnTo>
                    <a:pt x="391" y="51"/>
                  </a:lnTo>
                  <a:lnTo>
                    <a:pt x="401" y="65"/>
                  </a:lnTo>
                  <a:lnTo>
                    <a:pt x="441" y="18"/>
                  </a:lnTo>
                  <a:lnTo>
                    <a:pt x="454" y="7"/>
                  </a:lnTo>
                  <a:lnTo>
                    <a:pt x="468" y="1"/>
                  </a:lnTo>
                  <a:lnTo>
                    <a:pt x="48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9" name="Freeform 70"/>
            <p:cNvSpPr>
              <a:spLocks noEditPoints="1"/>
            </p:cNvSpPr>
            <p:nvPr/>
          </p:nvSpPr>
          <p:spPr bwMode="auto">
            <a:xfrm>
              <a:off x="9920288" y="1627188"/>
              <a:ext cx="120650" cy="103187"/>
            </a:xfrm>
            <a:custGeom>
              <a:avLst/>
              <a:gdLst>
                <a:gd name="T0" fmla="*/ 73 w 533"/>
                <a:gd name="T1" fmla="*/ 83 h 459"/>
                <a:gd name="T2" fmla="*/ 59 w 533"/>
                <a:gd name="T3" fmla="*/ 99 h 459"/>
                <a:gd name="T4" fmla="*/ 56 w 533"/>
                <a:gd name="T5" fmla="*/ 375 h 459"/>
                <a:gd name="T6" fmla="*/ 65 w 533"/>
                <a:gd name="T7" fmla="*/ 395 h 459"/>
                <a:gd name="T8" fmla="*/ 85 w 533"/>
                <a:gd name="T9" fmla="*/ 403 h 459"/>
                <a:gd name="T10" fmla="*/ 337 w 533"/>
                <a:gd name="T11" fmla="*/ 401 h 459"/>
                <a:gd name="T12" fmla="*/ 353 w 533"/>
                <a:gd name="T13" fmla="*/ 386 h 459"/>
                <a:gd name="T14" fmla="*/ 355 w 533"/>
                <a:gd name="T15" fmla="*/ 283 h 459"/>
                <a:gd name="T16" fmla="*/ 285 w 533"/>
                <a:gd name="T17" fmla="*/ 362 h 459"/>
                <a:gd name="T18" fmla="*/ 259 w 533"/>
                <a:gd name="T19" fmla="*/ 371 h 459"/>
                <a:gd name="T20" fmla="*/ 256 w 533"/>
                <a:gd name="T21" fmla="*/ 372 h 459"/>
                <a:gd name="T22" fmla="*/ 231 w 533"/>
                <a:gd name="T23" fmla="*/ 365 h 459"/>
                <a:gd name="T24" fmla="*/ 99 w 533"/>
                <a:gd name="T25" fmla="*/ 245 h 459"/>
                <a:gd name="T26" fmla="*/ 84 w 533"/>
                <a:gd name="T27" fmla="*/ 217 h 459"/>
                <a:gd name="T28" fmla="*/ 87 w 533"/>
                <a:gd name="T29" fmla="*/ 186 h 459"/>
                <a:gd name="T30" fmla="*/ 110 w 533"/>
                <a:gd name="T31" fmla="*/ 162 h 459"/>
                <a:gd name="T32" fmla="*/ 140 w 533"/>
                <a:gd name="T33" fmla="*/ 156 h 459"/>
                <a:gd name="T34" fmla="*/ 169 w 533"/>
                <a:gd name="T35" fmla="*/ 170 h 459"/>
                <a:gd name="T36" fmla="*/ 226 w 533"/>
                <a:gd name="T37" fmla="*/ 218 h 459"/>
                <a:gd name="T38" fmla="*/ 258 w 533"/>
                <a:gd name="T39" fmla="*/ 221 h 459"/>
                <a:gd name="T40" fmla="*/ 285 w 533"/>
                <a:gd name="T41" fmla="*/ 205 h 459"/>
                <a:gd name="T42" fmla="*/ 355 w 533"/>
                <a:gd name="T43" fmla="*/ 109 h 459"/>
                <a:gd name="T44" fmla="*/ 346 w 533"/>
                <a:gd name="T45" fmla="*/ 90 h 459"/>
                <a:gd name="T46" fmla="*/ 326 w 533"/>
                <a:gd name="T47" fmla="*/ 81 h 459"/>
                <a:gd name="T48" fmla="*/ 485 w 533"/>
                <a:gd name="T49" fmla="*/ 0 h 459"/>
                <a:gd name="T50" fmla="*/ 514 w 533"/>
                <a:gd name="T51" fmla="*/ 12 h 459"/>
                <a:gd name="T52" fmla="*/ 532 w 533"/>
                <a:gd name="T53" fmla="*/ 40 h 459"/>
                <a:gd name="T54" fmla="*/ 530 w 533"/>
                <a:gd name="T55" fmla="*/ 71 h 459"/>
                <a:gd name="T56" fmla="*/ 411 w 533"/>
                <a:gd name="T57" fmla="*/ 216 h 459"/>
                <a:gd name="T58" fmla="*/ 408 w 533"/>
                <a:gd name="T59" fmla="*/ 397 h 459"/>
                <a:gd name="T60" fmla="*/ 386 w 533"/>
                <a:gd name="T61" fmla="*/ 434 h 459"/>
                <a:gd name="T62" fmla="*/ 348 w 533"/>
                <a:gd name="T63" fmla="*/ 456 h 459"/>
                <a:gd name="T64" fmla="*/ 85 w 533"/>
                <a:gd name="T65" fmla="*/ 459 h 459"/>
                <a:gd name="T66" fmla="*/ 42 w 533"/>
                <a:gd name="T67" fmla="*/ 448 h 459"/>
                <a:gd name="T68" fmla="*/ 12 w 533"/>
                <a:gd name="T69" fmla="*/ 417 h 459"/>
                <a:gd name="T70" fmla="*/ 0 w 533"/>
                <a:gd name="T71" fmla="*/ 375 h 459"/>
                <a:gd name="T72" fmla="*/ 3 w 533"/>
                <a:gd name="T73" fmla="*/ 88 h 459"/>
                <a:gd name="T74" fmla="*/ 25 w 533"/>
                <a:gd name="T75" fmla="*/ 50 h 459"/>
                <a:gd name="T76" fmla="*/ 62 w 533"/>
                <a:gd name="T77" fmla="*/ 28 h 459"/>
                <a:gd name="T78" fmla="*/ 326 w 533"/>
                <a:gd name="T79" fmla="*/ 25 h 459"/>
                <a:gd name="T80" fmla="*/ 369 w 533"/>
                <a:gd name="T81" fmla="*/ 38 h 459"/>
                <a:gd name="T82" fmla="*/ 399 w 533"/>
                <a:gd name="T83" fmla="*/ 69 h 459"/>
                <a:gd name="T84" fmla="*/ 454 w 533"/>
                <a:gd name="T85" fmla="*/ 8 h 459"/>
                <a:gd name="T86" fmla="*/ 485 w 533"/>
                <a:gd name="T87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33" h="459">
                  <a:moveTo>
                    <a:pt x="85" y="81"/>
                  </a:moveTo>
                  <a:lnTo>
                    <a:pt x="73" y="83"/>
                  </a:lnTo>
                  <a:lnTo>
                    <a:pt x="65" y="90"/>
                  </a:lnTo>
                  <a:lnTo>
                    <a:pt x="59" y="99"/>
                  </a:lnTo>
                  <a:lnTo>
                    <a:pt x="56" y="109"/>
                  </a:lnTo>
                  <a:lnTo>
                    <a:pt x="56" y="375"/>
                  </a:lnTo>
                  <a:lnTo>
                    <a:pt x="59" y="386"/>
                  </a:lnTo>
                  <a:lnTo>
                    <a:pt x="65" y="395"/>
                  </a:lnTo>
                  <a:lnTo>
                    <a:pt x="73" y="401"/>
                  </a:lnTo>
                  <a:lnTo>
                    <a:pt x="85" y="403"/>
                  </a:lnTo>
                  <a:lnTo>
                    <a:pt x="326" y="403"/>
                  </a:lnTo>
                  <a:lnTo>
                    <a:pt x="337" y="401"/>
                  </a:lnTo>
                  <a:lnTo>
                    <a:pt x="346" y="395"/>
                  </a:lnTo>
                  <a:lnTo>
                    <a:pt x="353" y="386"/>
                  </a:lnTo>
                  <a:lnTo>
                    <a:pt x="355" y="375"/>
                  </a:lnTo>
                  <a:lnTo>
                    <a:pt x="355" y="283"/>
                  </a:lnTo>
                  <a:lnTo>
                    <a:pt x="295" y="353"/>
                  </a:lnTo>
                  <a:lnTo>
                    <a:pt x="285" y="362"/>
                  </a:lnTo>
                  <a:lnTo>
                    <a:pt x="272" y="369"/>
                  </a:lnTo>
                  <a:lnTo>
                    <a:pt x="259" y="371"/>
                  </a:lnTo>
                  <a:lnTo>
                    <a:pt x="258" y="371"/>
                  </a:lnTo>
                  <a:lnTo>
                    <a:pt x="256" y="372"/>
                  </a:lnTo>
                  <a:lnTo>
                    <a:pt x="243" y="370"/>
                  </a:lnTo>
                  <a:lnTo>
                    <a:pt x="231" y="365"/>
                  </a:lnTo>
                  <a:lnTo>
                    <a:pt x="220" y="357"/>
                  </a:lnTo>
                  <a:lnTo>
                    <a:pt x="99" y="245"/>
                  </a:lnTo>
                  <a:lnTo>
                    <a:pt x="89" y="232"/>
                  </a:lnTo>
                  <a:lnTo>
                    <a:pt x="84" y="217"/>
                  </a:lnTo>
                  <a:lnTo>
                    <a:pt x="82" y="202"/>
                  </a:lnTo>
                  <a:lnTo>
                    <a:pt x="87" y="186"/>
                  </a:lnTo>
                  <a:lnTo>
                    <a:pt x="96" y="173"/>
                  </a:lnTo>
                  <a:lnTo>
                    <a:pt x="110" y="162"/>
                  </a:lnTo>
                  <a:lnTo>
                    <a:pt x="124" y="156"/>
                  </a:lnTo>
                  <a:lnTo>
                    <a:pt x="140" y="156"/>
                  </a:lnTo>
                  <a:lnTo>
                    <a:pt x="155" y="160"/>
                  </a:lnTo>
                  <a:lnTo>
                    <a:pt x="169" y="170"/>
                  </a:lnTo>
                  <a:lnTo>
                    <a:pt x="213" y="209"/>
                  </a:lnTo>
                  <a:lnTo>
                    <a:pt x="226" y="218"/>
                  </a:lnTo>
                  <a:lnTo>
                    <a:pt x="242" y="222"/>
                  </a:lnTo>
                  <a:lnTo>
                    <a:pt x="258" y="221"/>
                  </a:lnTo>
                  <a:lnTo>
                    <a:pt x="272" y="215"/>
                  </a:lnTo>
                  <a:lnTo>
                    <a:pt x="285" y="205"/>
                  </a:lnTo>
                  <a:lnTo>
                    <a:pt x="355" y="122"/>
                  </a:lnTo>
                  <a:lnTo>
                    <a:pt x="355" y="109"/>
                  </a:lnTo>
                  <a:lnTo>
                    <a:pt x="353" y="99"/>
                  </a:lnTo>
                  <a:lnTo>
                    <a:pt x="346" y="90"/>
                  </a:lnTo>
                  <a:lnTo>
                    <a:pt x="337" y="83"/>
                  </a:lnTo>
                  <a:lnTo>
                    <a:pt x="326" y="81"/>
                  </a:lnTo>
                  <a:lnTo>
                    <a:pt x="85" y="81"/>
                  </a:lnTo>
                  <a:close/>
                  <a:moveTo>
                    <a:pt x="485" y="0"/>
                  </a:moveTo>
                  <a:lnTo>
                    <a:pt x="501" y="4"/>
                  </a:lnTo>
                  <a:lnTo>
                    <a:pt x="514" y="12"/>
                  </a:lnTo>
                  <a:lnTo>
                    <a:pt x="526" y="24"/>
                  </a:lnTo>
                  <a:lnTo>
                    <a:pt x="532" y="40"/>
                  </a:lnTo>
                  <a:lnTo>
                    <a:pt x="533" y="55"/>
                  </a:lnTo>
                  <a:lnTo>
                    <a:pt x="530" y="71"/>
                  </a:lnTo>
                  <a:lnTo>
                    <a:pt x="520" y="86"/>
                  </a:lnTo>
                  <a:lnTo>
                    <a:pt x="411" y="216"/>
                  </a:lnTo>
                  <a:lnTo>
                    <a:pt x="411" y="375"/>
                  </a:lnTo>
                  <a:lnTo>
                    <a:pt x="408" y="397"/>
                  </a:lnTo>
                  <a:lnTo>
                    <a:pt x="399" y="417"/>
                  </a:lnTo>
                  <a:lnTo>
                    <a:pt x="386" y="434"/>
                  </a:lnTo>
                  <a:lnTo>
                    <a:pt x="369" y="448"/>
                  </a:lnTo>
                  <a:lnTo>
                    <a:pt x="348" y="456"/>
                  </a:lnTo>
                  <a:lnTo>
                    <a:pt x="326" y="459"/>
                  </a:lnTo>
                  <a:lnTo>
                    <a:pt x="85" y="459"/>
                  </a:lnTo>
                  <a:lnTo>
                    <a:pt x="62" y="456"/>
                  </a:lnTo>
                  <a:lnTo>
                    <a:pt x="42" y="448"/>
                  </a:lnTo>
                  <a:lnTo>
                    <a:pt x="25" y="434"/>
                  </a:lnTo>
                  <a:lnTo>
                    <a:pt x="12" y="417"/>
                  </a:lnTo>
                  <a:lnTo>
                    <a:pt x="3" y="397"/>
                  </a:lnTo>
                  <a:lnTo>
                    <a:pt x="0" y="375"/>
                  </a:lnTo>
                  <a:lnTo>
                    <a:pt x="0" y="109"/>
                  </a:lnTo>
                  <a:lnTo>
                    <a:pt x="3" y="88"/>
                  </a:lnTo>
                  <a:lnTo>
                    <a:pt x="12" y="67"/>
                  </a:lnTo>
                  <a:lnTo>
                    <a:pt x="25" y="50"/>
                  </a:lnTo>
                  <a:lnTo>
                    <a:pt x="42" y="37"/>
                  </a:lnTo>
                  <a:lnTo>
                    <a:pt x="62" y="28"/>
                  </a:lnTo>
                  <a:lnTo>
                    <a:pt x="85" y="25"/>
                  </a:lnTo>
                  <a:lnTo>
                    <a:pt x="326" y="25"/>
                  </a:lnTo>
                  <a:lnTo>
                    <a:pt x="349" y="28"/>
                  </a:lnTo>
                  <a:lnTo>
                    <a:pt x="369" y="38"/>
                  </a:lnTo>
                  <a:lnTo>
                    <a:pt x="386" y="51"/>
                  </a:lnTo>
                  <a:lnTo>
                    <a:pt x="399" y="69"/>
                  </a:lnTo>
                  <a:lnTo>
                    <a:pt x="441" y="19"/>
                  </a:lnTo>
                  <a:lnTo>
                    <a:pt x="454" y="8"/>
                  </a:lnTo>
                  <a:lnTo>
                    <a:pt x="468" y="1"/>
                  </a:lnTo>
                  <a:lnTo>
                    <a:pt x="48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0" name="Freeform 71"/>
            <p:cNvSpPr>
              <a:spLocks/>
            </p:cNvSpPr>
            <p:nvPr/>
          </p:nvSpPr>
          <p:spPr bwMode="auto">
            <a:xfrm>
              <a:off x="10072688" y="1412875"/>
              <a:ext cx="214313" cy="23812"/>
            </a:xfrm>
            <a:custGeom>
              <a:avLst/>
              <a:gdLst>
                <a:gd name="T0" fmla="*/ 52 w 945"/>
                <a:gd name="T1" fmla="*/ 0 h 103"/>
                <a:gd name="T2" fmla="*/ 893 w 945"/>
                <a:gd name="T3" fmla="*/ 0 h 103"/>
                <a:gd name="T4" fmla="*/ 910 w 945"/>
                <a:gd name="T5" fmla="*/ 3 h 103"/>
                <a:gd name="T6" fmla="*/ 924 w 945"/>
                <a:gd name="T7" fmla="*/ 10 h 103"/>
                <a:gd name="T8" fmla="*/ 935 w 945"/>
                <a:gd name="T9" fmla="*/ 21 h 103"/>
                <a:gd name="T10" fmla="*/ 942 w 945"/>
                <a:gd name="T11" fmla="*/ 36 h 103"/>
                <a:gd name="T12" fmla="*/ 945 w 945"/>
                <a:gd name="T13" fmla="*/ 53 h 103"/>
                <a:gd name="T14" fmla="*/ 942 w 945"/>
                <a:gd name="T15" fmla="*/ 68 h 103"/>
                <a:gd name="T16" fmla="*/ 935 w 945"/>
                <a:gd name="T17" fmla="*/ 83 h 103"/>
                <a:gd name="T18" fmla="*/ 924 w 945"/>
                <a:gd name="T19" fmla="*/ 94 h 103"/>
                <a:gd name="T20" fmla="*/ 910 w 945"/>
                <a:gd name="T21" fmla="*/ 101 h 103"/>
                <a:gd name="T22" fmla="*/ 893 w 945"/>
                <a:gd name="T23" fmla="*/ 103 h 103"/>
                <a:gd name="T24" fmla="*/ 52 w 945"/>
                <a:gd name="T25" fmla="*/ 103 h 103"/>
                <a:gd name="T26" fmla="*/ 35 w 945"/>
                <a:gd name="T27" fmla="*/ 101 h 103"/>
                <a:gd name="T28" fmla="*/ 22 w 945"/>
                <a:gd name="T29" fmla="*/ 94 h 103"/>
                <a:gd name="T30" fmla="*/ 10 w 945"/>
                <a:gd name="T31" fmla="*/ 83 h 103"/>
                <a:gd name="T32" fmla="*/ 3 w 945"/>
                <a:gd name="T33" fmla="*/ 68 h 103"/>
                <a:gd name="T34" fmla="*/ 0 w 945"/>
                <a:gd name="T35" fmla="*/ 53 h 103"/>
                <a:gd name="T36" fmla="*/ 3 w 945"/>
                <a:gd name="T37" fmla="*/ 36 h 103"/>
                <a:gd name="T38" fmla="*/ 10 w 945"/>
                <a:gd name="T39" fmla="*/ 21 h 103"/>
                <a:gd name="T40" fmla="*/ 22 w 945"/>
                <a:gd name="T41" fmla="*/ 10 h 103"/>
                <a:gd name="T42" fmla="*/ 35 w 945"/>
                <a:gd name="T43" fmla="*/ 3 h 103"/>
                <a:gd name="T44" fmla="*/ 52 w 945"/>
                <a:gd name="T45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5" h="103">
                  <a:moveTo>
                    <a:pt x="52" y="0"/>
                  </a:moveTo>
                  <a:lnTo>
                    <a:pt x="893" y="0"/>
                  </a:lnTo>
                  <a:lnTo>
                    <a:pt x="910" y="3"/>
                  </a:lnTo>
                  <a:lnTo>
                    <a:pt x="924" y="10"/>
                  </a:lnTo>
                  <a:lnTo>
                    <a:pt x="935" y="21"/>
                  </a:lnTo>
                  <a:lnTo>
                    <a:pt x="942" y="36"/>
                  </a:lnTo>
                  <a:lnTo>
                    <a:pt x="945" y="53"/>
                  </a:lnTo>
                  <a:lnTo>
                    <a:pt x="942" y="68"/>
                  </a:lnTo>
                  <a:lnTo>
                    <a:pt x="935" y="83"/>
                  </a:lnTo>
                  <a:lnTo>
                    <a:pt x="924" y="94"/>
                  </a:lnTo>
                  <a:lnTo>
                    <a:pt x="910" y="101"/>
                  </a:lnTo>
                  <a:lnTo>
                    <a:pt x="893" y="103"/>
                  </a:lnTo>
                  <a:lnTo>
                    <a:pt x="52" y="103"/>
                  </a:lnTo>
                  <a:lnTo>
                    <a:pt x="35" y="101"/>
                  </a:lnTo>
                  <a:lnTo>
                    <a:pt x="22" y="94"/>
                  </a:lnTo>
                  <a:lnTo>
                    <a:pt x="10" y="83"/>
                  </a:lnTo>
                  <a:lnTo>
                    <a:pt x="3" y="68"/>
                  </a:lnTo>
                  <a:lnTo>
                    <a:pt x="0" y="53"/>
                  </a:lnTo>
                  <a:lnTo>
                    <a:pt x="3" y="36"/>
                  </a:lnTo>
                  <a:lnTo>
                    <a:pt x="10" y="21"/>
                  </a:lnTo>
                  <a:lnTo>
                    <a:pt x="22" y="10"/>
                  </a:lnTo>
                  <a:lnTo>
                    <a:pt x="35" y="3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1" name="Freeform 72"/>
            <p:cNvSpPr>
              <a:spLocks/>
            </p:cNvSpPr>
            <p:nvPr/>
          </p:nvSpPr>
          <p:spPr bwMode="auto">
            <a:xfrm>
              <a:off x="10072688" y="1528763"/>
              <a:ext cx="214313" cy="23812"/>
            </a:xfrm>
            <a:custGeom>
              <a:avLst/>
              <a:gdLst>
                <a:gd name="T0" fmla="*/ 52 w 945"/>
                <a:gd name="T1" fmla="*/ 0 h 104"/>
                <a:gd name="T2" fmla="*/ 893 w 945"/>
                <a:gd name="T3" fmla="*/ 0 h 104"/>
                <a:gd name="T4" fmla="*/ 910 w 945"/>
                <a:gd name="T5" fmla="*/ 3 h 104"/>
                <a:gd name="T6" fmla="*/ 924 w 945"/>
                <a:gd name="T7" fmla="*/ 10 h 104"/>
                <a:gd name="T8" fmla="*/ 935 w 945"/>
                <a:gd name="T9" fmla="*/ 22 h 104"/>
                <a:gd name="T10" fmla="*/ 942 w 945"/>
                <a:gd name="T11" fmla="*/ 35 h 104"/>
                <a:gd name="T12" fmla="*/ 945 w 945"/>
                <a:gd name="T13" fmla="*/ 52 h 104"/>
                <a:gd name="T14" fmla="*/ 942 w 945"/>
                <a:gd name="T15" fmla="*/ 68 h 104"/>
                <a:gd name="T16" fmla="*/ 935 w 945"/>
                <a:gd name="T17" fmla="*/ 83 h 104"/>
                <a:gd name="T18" fmla="*/ 924 w 945"/>
                <a:gd name="T19" fmla="*/ 93 h 104"/>
                <a:gd name="T20" fmla="*/ 910 w 945"/>
                <a:gd name="T21" fmla="*/ 101 h 104"/>
                <a:gd name="T22" fmla="*/ 893 w 945"/>
                <a:gd name="T23" fmla="*/ 104 h 104"/>
                <a:gd name="T24" fmla="*/ 52 w 945"/>
                <a:gd name="T25" fmla="*/ 104 h 104"/>
                <a:gd name="T26" fmla="*/ 35 w 945"/>
                <a:gd name="T27" fmla="*/ 101 h 104"/>
                <a:gd name="T28" fmla="*/ 22 w 945"/>
                <a:gd name="T29" fmla="*/ 93 h 104"/>
                <a:gd name="T30" fmla="*/ 10 w 945"/>
                <a:gd name="T31" fmla="*/ 83 h 104"/>
                <a:gd name="T32" fmla="*/ 3 w 945"/>
                <a:gd name="T33" fmla="*/ 68 h 104"/>
                <a:gd name="T34" fmla="*/ 0 w 945"/>
                <a:gd name="T35" fmla="*/ 52 h 104"/>
                <a:gd name="T36" fmla="*/ 3 w 945"/>
                <a:gd name="T37" fmla="*/ 35 h 104"/>
                <a:gd name="T38" fmla="*/ 10 w 945"/>
                <a:gd name="T39" fmla="*/ 22 h 104"/>
                <a:gd name="T40" fmla="*/ 22 w 945"/>
                <a:gd name="T41" fmla="*/ 10 h 104"/>
                <a:gd name="T42" fmla="*/ 35 w 945"/>
                <a:gd name="T43" fmla="*/ 3 h 104"/>
                <a:gd name="T44" fmla="*/ 52 w 945"/>
                <a:gd name="T4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5" h="104">
                  <a:moveTo>
                    <a:pt x="52" y="0"/>
                  </a:moveTo>
                  <a:lnTo>
                    <a:pt x="893" y="0"/>
                  </a:lnTo>
                  <a:lnTo>
                    <a:pt x="910" y="3"/>
                  </a:lnTo>
                  <a:lnTo>
                    <a:pt x="924" y="10"/>
                  </a:lnTo>
                  <a:lnTo>
                    <a:pt x="935" y="22"/>
                  </a:lnTo>
                  <a:lnTo>
                    <a:pt x="942" y="35"/>
                  </a:lnTo>
                  <a:lnTo>
                    <a:pt x="945" y="52"/>
                  </a:lnTo>
                  <a:lnTo>
                    <a:pt x="942" y="68"/>
                  </a:lnTo>
                  <a:lnTo>
                    <a:pt x="935" y="83"/>
                  </a:lnTo>
                  <a:lnTo>
                    <a:pt x="924" y="93"/>
                  </a:lnTo>
                  <a:lnTo>
                    <a:pt x="910" y="101"/>
                  </a:lnTo>
                  <a:lnTo>
                    <a:pt x="893" y="104"/>
                  </a:lnTo>
                  <a:lnTo>
                    <a:pt x="52" y="104"/>
                  </a:lnTo>
                  <a:lnTo>
                    <a:pt x="35" y="101"/>
                  </a:lnTo>
                  <a:lnTo>
                    <a:pt x="22" y="93"/>
                  </a:lnTo>
                  <a:lnTo>
                    <a:pt x="10" y="83"/>
                  </a:lnTo>
                  <a:lnTo>
                    <a:pt x="3" y="68"/>
                  </a:lnTo>
                  <a:lnTo>
                    <a:pt x="0" y="52"/>
                  </a:lnTo>
                  <a:lnTo>
                    <a:pt x="3" y="35"/>
                  </a:lnTo>
                  <a:lnTo>
                    <a:pt x="10" y="22"/>
                  </a:lnTo>
                  <a:lnTo>
                    <a:pt x="22" y="10"/>
                  </a:lnTo>
                  <a:lnTo>
                    <a:pt x="35" y="3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2" name="Freeform 73"/>
            <p:cNvSpPr>
              <a:spLocks/>
            </p:cNvSpPr>
            <p:nvPr/>
          </p:nvSpPr>
          <p:spPr bwMode="auto">
            <a:xfrm>
              <a:off x="10072688" y="1643063"/>
              <a:ext cx="214313" cy="23812"/>
            </a:xfrm>
            <a:custGeom>
              <a:avLst/>
              <a:gdLst>
                <a:gd name="T0" fmla="*/ 52 w 945"/>
                <a:gd name="T1" fmla="*/ 0 h 104"/>
                <a:gd name="T2" fmla="*/ 893 w 945"/>
                <a:gd name="T3" fmla="*/ 0 h 104"/>
                <a:gd name="T4" fmla="*/ 910 w 945"/>
                <a:gd name="T5" fmla="*/ 2 h 104"/>
                <a:gd name="T6" fmla="*/ 924 w 945"/>
                <a:gd name="T7" fmla="*/ 9 h 104"/>
                <a:gd name="T8" fmla="*/ 935 w 945"/>
                <a:gd name="T9" fmla="*/ 21 h 104"/>
                <a:gd name="T10" fmla="*/ 942 w 945"/>
                <a:gd name="T11" fmla="*/ 35 h 104"/>
                <a:gd name="T12" fmla="*/ 945 w 945"/>
                <a:gd name="T13" fmla="*/ 52 h 104"/>
                <a:gd name="T14" fmla="*/ 942 w 945"/>
                <a:gd name="T15" fmla="*/ 69 h 104"/>
                <a:gd name="T16" fmla="*/ 935 w 945"/>
                <a:gd name="T17" fmla="*/ 82 h 104"/>
                <a:gd name="T18" fmla="*/ 924 w 945"/>
                <a:gd name="T19" fmla="*/ 93 h 104"/>
                <a:gd name="T20" fmla="*/ 910 w 945"/>
                <a:gd name="T21" fmla="*/ 101 h 104"/>
                <a:gd name="T22" fmla="*/ 893 w 945"/>
                <a:gd name="T23" fmla="*/ 104 h 104"/>
                <a:gd name="T24" fmla="*/ 52 w 945"/>
                <a:gd name="T25" fmla="*/ 104 h 104"/>
                <a:gd name="T26" fmla="*/ 35 w 945"/>
                <a:gd name="T27" fmla="*/ 101 h 104"/>
                <a:gd name="T28" fmla="*/ 22 w 945"/>
                <a:gd name="T29" fmla="*/ 93 h 104"/>
                <a:gd name="T30" fmla="*/ 10 w 945"/>
                <a:gd name="T31" fmla="*/ 82 h 104"/>
                <a:gd name="T32" fmla="*/ 3 w 945"/>
                <a:gd name="T33" fmla="*/ 69 h 104"/>
                <a:gd name="T34" fmla="*/ 0 w 945"/>
                <a:gd name="T35" fmla="*/ 52 h 104"/>
                <a:gd name="T36" fmla="*/ 3 w 945"/>
                <a:gd name="T37" fmla="*/ 35 h 104"/>
                <a:gd name="T38" fmla="*/ 10 w 945"/>
                <a:gd name="T39" fmla="*/ 21 h 104"/>
                <a:gd name="T40" fmla="*/ 22 w 945"/>
                <a:gd name="T41" fmla="*/ 9 h 104"/>
                <a:gd name="T42" fmla="*/ 35 w 945"/>
                <a:gd name="T43" fmla="*/ 2 h 104"/>
                <a:gd name="T44" fmla="*/ 52 w 945"/>
                <a:gd name="T4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5" h="104">
                  <a:moveTo>
                    <a:pt x="52" y="0"/>
                  </a:moveTo>
                  <a:lnTo>
                    <a:pt x="893" y="0"/>
                  </a:lnTo>
                  <a:lnTo>
                    <a:pt x="910" y="2"/>
                  </a:lnTo>
                  <a:lnTo>
                    <a:pt x="924" y="9"/>
                  </a:lnTo>
                  <a:lnTo>
                    <a:pt x="935" y="21"/>
                  </a:lnTo>
                  <a:lnTo>
                    <a:pt x="942" y="35"/>
                  </a:lnTo>
                  <a:lnTo>
                    <a:pt x="945" y="52"/>
                  </a:lnTo>
                  <a:lnTo>
                    <a:pt x="942" y="69"/>
                  </a:lnTo>
                  <a:lnTo>
                    <a:pt x="935" y="82"/>
                  </a:lnTo>
                  <a:lnTo>
                    <a:pt x="924" y="93"/>
                  </a:lnTo>
                  <a:lnTo>
                    <a:pt x="910" y="101"/>
                  </a:lnTo>
                  <a:lnTo>
                    <a:pt x="893" y="104"/>
                  </a:lnTo>
                  <a:lnTo>
                    <a:pt x="52" y="104"/>
                  </a:lnTo>
                  <a:lnTo>
                    <a:pt x="35" y="101"/>
                  </a:lnTo>
                  <a:lnTo>
                    <a:pt x="22" y="93"/>
                  </a:lnTo>
                  <a:lnTo>
                    <a:pt x="10" y="82"/>
                  </a:lnTo>
                  <a:lnTo>
                    <a:pt x="3" y="69"/>
                  </a:lnTo>
                  <a:lnTo>
                    <a:pt x="0" y="52"/>
                  </a:lnTo>
                  <a:lnTo>
                    <a:pt x="3" y="35"/>
                  </a:lnTo>
                  <a:lnTo>
                    <a:pt x="10" y="21"/>
                  </a:lnTo>
                  <a:lnTo>
                    <a:pt x="22" y="9"/>
                  </a:lnTo>
                  <a:lnTo>
                    <a:pt x="35" y="2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</p:grp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1248187422"/>
              </p:ext>
            </p:extLst>
          </p:nvPr>
        </p:nvGraphicFramePr>
        <p:xfrm>
          <a:off x="1170432" y="1085426"/>
          <a:ext cx="10496318" cy="50529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650146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6" name="Rectangle 25"/>
          <p:cNvSpPr/>
          <p:nvPr/>
        </p:nvSpPr>
        <p:spPr>
          <a:xfrm>
            <a:off x="210497" y="0"/>
            <a:ext cx="9051621" cy="70406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4800" b="1" spc="-300" noProof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7.5 </a:t>
            </a:r>
            <a:r>
              <a:rPr lang="en-US" sz="4000" b="1" spc="-300" noProof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3800" b="1" spc="-300" noProof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Evaluación Interna (Autoevaluación)</a:t>
            </a:r>
          </a:p>
        </p:txBody>
      </p:sp>
      <p:grpSp>
        <p:nvGrpSpPr>
          <p:cNvPr id="7" name="Group 126"/>
          <p:cNvGrpSpPr/>
          <p:nvPr/>
        </p:nvGrpSpPr>
        <p:grpSpPr>
          <a:xfrm>
            <a:off x="10059731" y="605443"/>
            <a:ext cx="1607019" cy="2324520"/>
            <a:chOff x="9842500" y="1071563"/>
            <a:chExt cx="519113" cy="750887"/>
          </a:xfrm>
          <a:solidFill>
            <a:schemeClr val="bg1">
              <a:lumMod val="50000"/>
            </a:schemeClr>
          </a:solidFill>
        </p:grpSpPr>
        <p:sp>
          <p:nvSpPr>
            <p:cNvPr id="8" name="Freeform 67"/>
            <p:cNvSpPr>
              <a:spLocks noEditPoints="1"/>
            </p:cNvSpPr>
            <p:nvPr/>
          </p:nvSpPr>
          <p:spPr bwMode="auto">
            <a:xfrm>
              <a:off x="9842500" y="1071563"/>
              <a:ext cx="519113" cy="750887"/>
            </a:xfrm>
            <a:custGeom>
              <a:avLst/>
              <a:gdLst>
                <a:gd name="T0" fmla="*/ 1570 w 2289"/>
                <a:gd name="T1" fmla="*/ 786 h 3313"/>
                <a:gd name="T2" fmla="*/ 364 w 2289"/>
                <a:gd name="T3" fmla="*/ 439 h 3313"/>
                <a:gd name="T4" fmla="*/ 276 w 2289"/>
                <a:gd name="T5" fmla="*/ 466 h 3313"/>
                <a:gd name="T6" fmla="*/ 220 w 2289"/>
                <a:gd name="T7" fmla="*/ 535 h 3313"/>
                <a:gd name="T8" fmla="*/ 208 w 2289"/>
                <a:gd name="T9" fmla="*/ 2950 h 3313"/>
                <a:gd name="T10" fmla="*/ 235 w 2289"/>
                <a:gd name="T11" fmla="*/ 3037 h 3313"/>
                <a:gd name="T12" fmla="*/ 303 w 2289"/>
                <a:gd name="T13" fmla="*/ 3093 h 3313"/>
                <a:gd name="T14" fmla="*/ 1925 w 2289"/>
                <a:gd name="T15" fmla="*/ 3105 h 3313"/>
                <a:gd name="T16" fmla="*/ 2013 w 2289"/>
                <a:gd name="T17" fmla="*/ 3078 h 3313"/>
                <a:gd name="T18" fmla="*/ 2069 w 2289"/>
                <a:gd name="T19" fmla="*/ 3011 h 3313"/>
                <a:gd name="T20" fmla="*/ 2081 w 2289"/>
                <a:gd name="T21" fmla="*/ 595 h 3313"/>
                <a:gd name="T22" fmla="*/ 2054 w 2289"/>
                <a:gd name="T23" fmla="*/ 508 h 3313"/>
                <a:gd name="T24" fmla="*/ 1985 w 2289"/>
                <a:gd name="T25" fmla="*/ 452 h 3313"/>
                <a:gd name="T26" fmla="*/ 1776 w 2289"/>
                <a:gd name="T27" fmla="*/ 439 h 3313"/>
                <a:gd name="T28" fmla="*/ 1764 w 2289"/>
                <a:gd name="T29" fmla="*/ 873 h 3313"/>
                <a:gd name="T30" fmla="*/ 1711 w 2289"/>
                <a:gd name="T31" fmla="*/ 948 h 3313"/>
                <a:gd name="T32" fmla="*/ 1627 w 2289"/>
                <a:gd name="T33" fmla="*/ 987 h 3313"/>
                <a:gd name="T34" fmla="*/ 662 w 2289"/>
                <a:gd name="T35" fmla="*/ 987 h 3313"/>
                <a:gd name="T36" fmla="*/ 578 w 2289"/>
                <a:gd name="T37" fmla="*/ 948 h 3313"/>
                <a:gd name="T38" fmla="*/ 525 w 2289"/>
                <a:gd name="T39" fmla="*/ 873 h 3313"/>
                <a:gd name="T40" fmla="*/ 513 w 2289"/>
                <a:gd name="T41" fmla="*/ 439 h 3313"/>
                <a:gd name="T42" fmla="*/ 1123 w 2289"/>
                <a:gd name="T43" fmla="*/ 74 h 3313"/>
                <a:gd name="T44" fmla="*/ 1076 w 2289"/>
                <a:gd name="T45" fmla="*/ 110 h 3313"/>
                <a:gd name="T46" fmla="*/ 1069 w 2289"/>
                <a:gd name="T47" fmla="*/ 171 h 3313"/>
                <a:gd name="T48" fmla="*/ 1104 w 2289"/>
                <a:gd name="T49" fmla="*/ 217 h 3313"/>
                <a:gd name="T50" fmla="*/ 1166 w 2289"/>
                <a:gd name="T51" fmla="*/ 226 h 3313"/>
                <a:gd name="T52" fmla="*/ 1213 w 2289"/>
                <a:gd name="T53" fmla="*/ 189 h 3313"/>
                <a:gd name="T54" fmla="*/ 1220 w 2289"/>
                <a:gd name="T55" fmla="*/ 129 h 3313"/>
                <a:gd name="T56" fmla="*/ 1185 w 2289"/>
                <a:gd name="T57" fmla="*/ 82 h 3313"/>
                <a:gd name="T58" fmla="*/ 965 w 2289"/>
                <a:gd name="T59" fmla="*/ 0 h 3313"/>
                <a:gd name="T60" fmla="*/ 1386 w 2289"/>
                <a:gd name="T61" fmla="*/ 13 h 3313"/>
                <a:gd name="T62" fmla="*/ 1456 w 2289"/>
                <a:gd name="T63" fmla="*/ 70 h 3313"/>
                <a:gd name="T64" fmla="*/ 1482 w 2289"/>
                <a:gd name="T65" fmla="*/ 158 h 3313"/>
                <a:gd name="T66" fmla="*/ 1971 w 2289"/>
                <a:gd name="T67" fmla="*/ 236 h 3313"/>
                <a:gd name="T68" fmla="*/ 2096 w 2289"/>
                <a:gd name="T69" fmla="*/ 275 h 3313"/>
                <a:gd name="T70" fmla="*/ 2197 w 2289"/>
                <a:gd name="T71" fmla="*/ 354 h 3313"/>
                <a:gd name="T72" fmla="*/ 2265 w 2289"/>
                <a:gd name="T73" fmla="*/ 464 h 3313"/>
                <a:gd name="T74" fmla="*/ 2289 w 2289"/>
                <a:gd name="T75" fmla="*/ 595 h 3313"/>
                <a:gd name="T76" fmla="*/ 2277 w 2289"/>
                <a:gd name="T77" fmla="*/ 3039 h 3313"/>
                <a:gd name="T78" fmla="*/ 2224 w 2289"/>
                <a:gd name="T79" fmla="*/ 3157 h 3313"/>
                <a:gd name="T80" fmla="*/ 2132 w 2289"/>
                <a:gd name="T81" fmla="*/ 3247 h 3313"/>
                <a:gd name="T82" fmla="*/ 2015 w 2289"/>
                <a:gd name="T83" fmla="*/ 3301 h 3313"/>
                <a:gd name="T84" fmla="*/ 364 w 2289"/>
                <a:gd name="T85" fmla="*/ 3313 h 3313"/>
                <a:gd name="T86" fmla="*/ 233 w 2289"/>
                <a:gd name="T87" fmla="*/ 3288 h 3313"/>
                <a:gd name="T88" fmla="*/ 122 w 2289"/>
                <a:gd name="T89" fmla="*/ 3220 h 3313"/>
                <a:gd name="T90" fmla="*/ 43 w 2289"/>
                <a:gd name="T91" fmla="*/ 3120 h 3313"/>
                <a:gd name="T92" fmla="*/ 3 w 2289"/>
                <a:gd name="T93" fmla="*/ 2995 h 3313"/>
                <a:gd name="T94" fmla="*/ 3 w 2289"/>
                <a:gd name="T95" fmla="*/ 549 h 3313"/>
                <a:gd name="T96" fmla="*/ 43 w 2289"/>
                <a:gd name="T97" fmla="*/ 425 h 3313"/>
                <a:gd name="T98" fmla="*/ 122 w 2289"/>
                <a:gd name="T99" fmla="*/ 324 h 3313"/>
                <a:gd name="T100" fmla="*/ 233 w 2289"/>
                <a:gd name="T101" fmla="*/ 257 h 3313"/>
                <a:gd name="T102" fmla="*/ 364 w 2289"/>
                <a:gd name="T103" fmla="*/ 233 h 3313"/>
                <a:gd name="T104" fmla="*/ 810 w 2289"/>
                <a:gd name="T105" fmla="*/ 126 h 3313"/>
                <a:gd name="T106" fmla="*/ 853 w 2289"/>
                <a:gd name="T107" fmla="*/ 47 h 3313"/>
                <a:gd name="T108" fmla="*/ 932 w 2289"/>
                <a:gd name="T109" fmla="*/ 4 h 3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289" h="3313">
                  <a:moveTo>
                    <a:pt x="718" y="455"/>
                  </a:moveTo>
                  <a:lnTo>
                    <a:pt x="718" y="786"/>
                  </a:lnTo>
                  <a:lnTo>
                    <a:pt x="1570" y="786"/>
                  </a:lnTo>
                  <a:lnTo>
                    <a:pt x="1570" y="455"/>
                  </a:lnTo>
                  <a:lnTo>
                    <a:pt x="718" y="455"/>
                  </a:lnTo>
                  <a:close/>
                  <a:moveTo>
                    <a:pt x="364" y="439"/>
                  </a:moveTo>
                  <a:lnTo>
                    <a:pt x="333" y="442"/>
                  </a:lnTo>
                  <a:lnTo>
                    <a:pt x="303" y="452"/>
                  </a:lnTo>
                  <a:lnTo>
                    <a:pt x="276" y="466"/>
                  </a:lnTo>
                  <a:lnTo>
                    <a:pt x="253" y="485"/>
                  </a:lnTo>
                  <a:lnTo>
                    <a:pt x="235" y="508"/>
                  </a:lnTo>
                  <a:lnTo>
                    <a:pt x="220" y="535"/>
                  </a:lnTo>
                  <a:lnTo>
                    <a:pt x="212" y="564"/>
                  </a:lnTo>
                  <a:lnTo>
                    <a:pt x="208" y="595"/>
                  </a:lnTo>
                  <a:lnTo>
                    <a:pt x="208" y="2950"/>
                  </a:lnTo>
                  <a:lnTo>
                    <a:pt x="212" y="2982"/>
                  </a:lnTo>
                  <a:lnTo>
                    <a:pt x="220" y="3011"/>
                  </a:lnTo>
                  <a:lnTo>
                    <a:pt x="235" y="3037"/>
                  </a:lnTo>
                  <a:lnTo>
                    <a:pt x="253" y="3059"/>
                  </a:lnTo>
                  <a:lnTo>
                    <a:pt x="276" y="3078"/>
                  </a:lnTo>
                  <a:lnTo>
                    <a:pt x="303" y="3093"/>
                  </a:lnTo>
                  <a:lnTo>
                    <a:pt x="333" y="3102"/>
                  </a:lnTo>
                  <a:lnTo>
                    <a:pt x="364" y="3105"/>
                  </a:lnTo>
                  <a:lnTo>
                    <a:pt x="1925" y="3105"/>
                  </a:lnTo>
                  <a:lnTo>
                    <a:pt x="1956" y="3102"/>
                  </a:lnTo>
                  <a:lnTo>
                    <a:pt x="1985" y="3093"/>
                  </a:lnTo>
                  <a:lnTo>
                    <a:pt x="2013" y="3078"/>
                  </a:lnTo>
                  <a:lnTo>
                    <a:pt x="2035" y="3059"/>
                  </a:lnTo>
                  <a:lnTo>
                    <a:pt x="2054" y="3037"/>
                  </a:lnTo>
                  <a:lnTo>
                    <a:pt x="2069" y="3011"/>
                  </a:lnTo>
                  <a:lnTo>
                    <a:pt x="2078" y="2982"/>
                  </a:lnTo>
                  <a:lnTo>
                    <a:pt x="2081" y="2950"/>
                  </a:lnTo>
                  <a:lnTo>
                    <a:pt x="2081" y="595"/>
                  </a:lnTo>
                  <a:lnTo>
                    <a:pt x="2078" y="564"/>
                  </a:lnTo>
                  <a:lnTo>
                    <a:pt x="2069" y="535"/>
                  </a:lnTo>
                  <a:lnTo>
                    <a:pt x="2054" y="508"/>
                  </a:lnTo>
                  <a:lnTo>
                    <a:pt x="2035" y="485"/>
                  </a:lnTo>
                  <a:lnTo>
                    <a:pt x="2013" y="466"/>
                  </a:lnTo>
                  <a:lnTo>
                    <a:pt x="1985" y="452"/>
                  </a:lnTo>
                  <a:lnTo>
                    <a:pt x="1956" y="442"/>
                  </a:lnTo>
                  <a:lnTo>
                    <a:pt x="1925" y="439"/>
                  </a:lnTo>
                  <a:lnTo>
                    <a:pt x="1776" y="439"/>
                  </a:lnTo>
                  <a:lnTo>
                    <a:pt x="1776" y="810"/>
                  </a:lnTo>
                  <a:lnTo>
                    <a:pt x="1773" y="842"/>
                  </a:lnTo>
                  <a:lnTo>
                    <a:pt x="1764" y="873"/>
                  </a:lnTo>
                  <a:lnTo>
                    <a:pt x="1751" y="901"/>
                  </a:lnTo>
                  <a:lnTo>
                    <a:pt x="1733" y="926"/>
                  </a:lnTo>
                  <a:lnTo>
                    <a:pt x="1711" y="948"/>
                  </a:lnTo>
                  <a:lnTo>
                    <a:pt x="1686" y="965"/>
                  </a:lnTo>
                  <a:lnTo>
                    <a:pt x="1658" y="979"/>
                  </a:lnTo>
                  <a:lnTo>
                    <a:pt x="1627" y="987"/>
                  </a:lnTo>
                  <a:lnTo>
                    <a:pt x="1594" y="990"/>
                  </a:lnTo>
                  <a:lnTo>
                    <a:pt x="694" y="990"/>
                  </a:lnTo>
                  <a:lnTo>
                    <a:pt x="662" y="987"/>
                  </a:lnTo>
                  <a:lnTo>
                    <a:pt x="631" y="979"/>
                  </a:lnTo>
                  <a:lnTo>
                    <a:pt x="603" y="965"/>
                  </a:lnTo>
                  <a:lnTo>
                    <a:pt x="578" y="948"/>
                  </a:lnTo>
                  <a:lnTo>
                    <a:pt x="556" y="926"/>
                  </a:lnTo>
                  <a:lnTo>
                    <a:pt x="538" y="901"/>
                  </a:lnTo>
                  <a:lnTo>
                    <a:pt x="525" y="873"/>
                  </a:lnTo>
                  <a:lnTo>
                    <a:pt x="516" y="842"/>
                  </a:lnTo>
                  <a:lnTo>
                    <a:pt x="513" y="810"/>
                  </a:lnTo>
                  <a:lnTo>
                    <a:pt x="513" y="439"/>
                  </a:lnTo>
                  <a:lnTo>
                    <a:pt x="364" y="439"/>
                  </a:lnTo>
                  <a:close/>
                  <a:moveTo>
                    <a:pt x="1145" y="72"/>
                  </a:moveTo>
                  <a:lnTo>
                    <a:pt x="1123" y="74"/>
                  </a:lnTo>
                  <a:lnTo>
                    <a:pt x="1104" y="82"/>
                  </a:lnTo>
                  <a:lnTo>
                    <a:pt x="1089" y="95"/>
                  </a:lnTo>
                  <a:lnTo>
                    <a:pt x="1076" y="110"/>
                  </a:lnTo>
                  <a:lnTo>
                    <a:pt x="1069" y="129"/>
                  </a:lnTo>
                  <a:lnTo>
                    <a:pt x="1066" y="150"/>
                  </a:lnTo>
                  <a:lnTo>
                    <a:pt x="1069" y="171"/>
                  </a:lnTo>
                  <a:lnTo>
                    <a:pt x="1076" y="189"/>
                  </a:lnTo>
                  <a:lnTo>
                    <a:pt x="1089" y="205"/>
                  </a:lnTo>
                  <a:lnTo>
                    <a:pt x="1104" y="217"/>
                  </a:lnTo>
                  <a:lnTo>
                    <a:pt x="1123" y="226"/>
                  </a:lnTo>
                  <a:lnTo>
                    <a:pt x="1145" y="229"/>
                  </a:lnTo>
                  <a:lnTo>
                    <a:pt x="1166" y="226"/>
                  </a:lnTo>
                  <a:lnTo>
                    <a:pt x="1185" y="217"/>
                  </a:lnTo>
                  <a:lnTo>
                    <a:pt x="1200" y="205"/>
                  </a:lnTo>
                  <a:lnTo>
                    <a:pt x="1213" y="189"/>
                  </a:lnTo>
                  <a:lnTo>
                    <a:pt x="1220" y="171"/>
                  </a:lnTo>
                  <a:lnTo>
                    <a:pt x="1223" y="150"/>
                  </a:lnTo>
                  <a:lnTo>
                    <a:pt x="1220" y="129"/>
                  </a:lnTo>
                  <a:lnTo>
                    <a:pt x="1213" y="110"/>
                  </a:lnTo>
                  <a:lnTo>
                    <a:pt x="1200" y="95"/>
                  </a:lnTo>
                  <a:lnTo>
                    <a:pt x="1185" y="82"/>
                  </a:lnTo>
                  <a:lnTo>
                    <a:pt x="1166" y="74"/>
                  </a:lnTo>
                  <a:lnTo>
                    <a:pt x="1145" y="72"/>
                  </a:lnTo>
                  <a:close/>
                  <a:moveTo>
                    <a:pt x="965" y="0"/>
                  </a:moveTo>
                  <a:lnTo>
                    <a:pt x="1324" y="0"/>
                  </a:lnTo>
                  <a:lnTo>
                    <a:pt x="1356" y="4"/>
                  </a:lnTo>
                  <a:lnTo>
                    <a:pt x="1386" y="13"/>
                  </a:lnTo>
                  <a:lnTo>
                    <a:pt x="1413" y="27"/>
                  </a:lnTo>
                  <a:lnTo>
                    <a:pt x="1436" y="47"/>
                  </a:lnTo>
                  <a:lnTo>
                    <a:pt x="1456" y="70"/>
                  </a:lnTo>
                  <a:lnTo>
                    <a:pt x="1469" y="97"/>
                  </a:lnTo>
                  <a:lnTo>
                    <a:pt x="1479" y="126"/>
                  </a:lnTo>
                  <a:lnTo>
                    <a:pt x="1482" y="158"/>
                  </a:lnTo>
                  <a:lnTo>
                    <a:pt x="1482" y="233"/>
                  </a:lnTo>
                  <a:lnTo>
                    <a:pt x="1925" y="233"/>
                  </a:lnTo>
                  <a:lnTo>
                    <a:pt x="1971" y="236"/>
                  </a:lnTo>
                  <a:lnTo>
                    <a:pt x="2015" y="244"/>
                  </a:lnTo>
                  <a:lnTo>
                    <a:pt x="2056" y="257"/>
                  </a:lnTo>
                  <a:lnTo>
                    <a:pt x="2096" y="275"/>
                  </a:lnTo>
                  <a:lnTo>
                    <a:pt x="2132" y="297"/>
                  </a:lnTo>
                  <a:lnTo>
                    <a:pt x="2167" y="324"/>
                  </a:lnTo>
                  <a:lnTo>
                    <a:pt x="2197" y="354"/>
                  </a:lnTo>
                  <a:lnTo>
                    <a:pt x="2224" y="388"/>
                  </a:lnTo>
                  <a:lnTo>
                    <a:pt x="2246" y="425"/>
                  </a:lnTo>
                  <a:lnTo>
                    <a:pt x="2265" y="464"/>
                  </a:lnTo>
                  <a:lnTo>
                    <a:pt x="2278" y="506"/>
                  </a:lnTo>
                  <a:lnTo>
                    <a:pt x="2286" y="549"/>
                  </a:lnTo>
                  <a:lnTo>
                    <a:pt x="2289" y="595"/>
                  </a:lnTo>
                  <a:lnTo>
                    <a:pt x="2289" y="2950"/>
                  </a:lnTo>
                  <a:lnTo>
                    <a:pt x="2286" y="2995"/>
                  </a:lnTo>
                  <a:lnTo>
                    <a:pt x="2277" y="3039"/>
                  </a:lnTo>
                  <a:lnTo>
                    <a:pt x="2265" y="3081"/>
                  </a:lnTo>
                  <a:lnTo>
                    <a:pt x="2246" y="3120"/>
                  </a:lnTo>
                  <a:lnTo>
                    <a:pt x="2224" y="3157"/>
                  </a:lnTo>
                  <a:lnTo>
                    <a:pt x="2197" y="3190"/>
                  </a:lnTo>
                  <a:lnTo>
                    <a:pt x="2167" y="3220"/>
                  </a:lnTo>
                  <a:lnTo>
                    <a:pt x="2132" y="3247"/>
                  </a:lnTo>
                  <a:lnTo>
                    <a:pt x="2096" y="3270"/>
                  </a:lnTo>
                  <a:lnTo>
                    <a:pt x="2056" y="3288"/>
                  </a:lnTo>
                  <a:lnTo>
                    <a:pt x="2015" y="3301"/>
                  </a:lnTo>
                  <a:lnTo>
                    <a:pt x="1971" y="3309"/>
                  </a:lnTo>
                  <a:lnTo>
                    <a:pt x="1925" y="3313"/>
                  </a:lnTo>
                  <a:lnTo>
                    <a:pt x="364" y="3313"/>
                  </a:lnTo>
                  <a:lnTo>
                    <a:pt x="318" y="3309"/>
                  </a:lnTo>
                  <a:lnTo>
                    <a:pt x="274" y="3301"/>
                  </a:lnTo>
                  <a:lnTo>
                    <a:pt x="233" y="3288"/>
                  </a:lnTo>
                  <a:lnTo>
                    <a:pt x="193" y="3270"/>
                  </a:lnTo>
                  <a:lnTo>
                    <a:pt x="156" y="3247"/>
                  </a:lnTo>
                  <a:lnTo>
                    <a:pt x="122" y="3220"/>
                  </a:lnTo>
                  <a:lnTo>
                    <a:pt x="92" y="3190"/>
                  </a:lnTo>
                  <a:lnTo>
                    <a:pt x="65" y="3157"/>
                  </a:lnTo>
                  <a:lnTo>
                    <a:pt x="43" y="3120"/>
                  </a:lnTo>
                  <a:lnTo>
                    <a:pt x="24" y="3081"/>
                  </a:lnTo>
                  <a:lnTo>
                    <a:pt x="10" y="3039"/>
                  </a:lnTo>
                  <a:lnTo>
                    <a:pt x="3" y="2995"/>
                  </a:lnTo>
                  <a:lnTo>
                    <a:pt x="0" y="2950"/>
                  </a:lnTo>
                  <a:lnTo>
                    <a:pt x="0" y="595"/>
                  </a:lnTo>
                  <a:lnTo>
                    <a:pt x="3" y="549"/>
                  </a:lnTo>
                  <a:lnTo>
                    <a:pt x="10" y="506"/>
                  </a:lnTo>
                  <a:lnTo>
                    <a:pt x="24" y="464"/>
                  </a:lnTo>
                  <a:lnTo>
                    <a:pt x="43" y="425"/>
                  </a:lnTo>
                  <a:lnTo>
                    <a:pt x="65" y="388"/>
                  </a:lnTo>
                  <a:lnTo>
                    <a:pt x="92" y="354"/>
                  </a:lnTo>
                  <a:lnTo>
                    <a:pt x="122" y="324"/>
                  </a:lnTo>
                  <a:lnTo>
                    <a:pt x="156" y="297"/>
                  </a:lnTo>
                  <a:lnTo>
                    <a:pt x="193" y="275"/>
                  </a:lnTo>
                  <a:lnTo>
                    <a:pt x="233" y="257"/>
                  </a:lnTo>
                  <a:lnTo>
                    <a:pt x="274" y="244"/>
                  </a:lnTo>
                  <a:lnTo>
                    <a:pt x="318" y="236"/>
                  </a:lnTo>
                  <a:lnTo>
                    <a:pt x="364" y="233"/>
                  </a:lnTo>
                  <a:lnTo>
                    <a:pt x="807" y="233"/>
                  </a:lnTo>
                  <a:lnTo>
                    <a:pt x="807" y="158"/>
                  </a:lnTo>
                  <a:lnTo>
                    <a:pt x="810" y="126"/>
                  </a:lnTo>
                  <a:lnTo>
                    <a:pt x="820" y="97"/>
                  </a:lnTo>
                  <a:lnTo>
                    <a:pt x="834" y="70"/>
                  </a:lnTo>
                  <a:lnTo>
                    <a:pt x="853" y="47"/>
                  </a:lnTo>
                  <a:lnTo>
                    <a:pt x="876" y="27"/>
                  </a:lnTo>
                  <a:lnTo>
                    <a:pt x="903" y="13"/>
                  </a:lnTo>
                  <a:lnTo>
                    <a:pt x="932" y="4"/>
                  </a:lnTo>
                  <a:lnTo>
                    <a:pt x="9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9" name="Freeform 68"/>
            <p:cNvSpPr>
              <a:spLocks noEditPoints="1"/>
            </p:cNvSpPr>
            <p:nvPr/>
          </p:nvSpPr>
          <p:spPr bwMode="auto">
            <a:xfrm>
              <a:off x="9920288" y="1370013"/>
              <a:ext cx="120650" cy="100012"/>
            </a:xfrm>
            <a:custGeom>
              <a:avLst/>
              <a:gdLst>
                <a:gd name="T0" fmla="*/ 73 w 533"/>
                <a:gd name="T1" fmla="*/ 66 h 441"/>
                <a:gd name="T2" fmla="*/ 59 w 533"/>
                <a:gd name="T3" fmla="*/ 81 h 441"/>
                <a:gd name="T4" fmla="*/ 56 w 533"/>
                <a:gd name="T5" fmla="*/ 358 h 441"/>
                <a:gd name="T6" fmla="*/ 65 w 533"/>
                <a:gd name="T7" fmla="*/ 377 h 441"/>
                <a:gd name="T8" fmla="*/ 85 w 533"/>
                <a:gd name="T9" fmla="*/ 385 h 441"/>
                <a:gd name="T10" fmla="*/ 337 w 533"/>
                <a:gd name="T11" fmla="*/ 383 h 441"/>
                <a:gd name="T12" fmla="*/ 353 w 533"/>
                <a:gd name="T13" fmla="*/ 368 h 441"/>
                <a:gd name="T14" fmla="*/ 355 w 533"/>
                <a:gd name="T15" fmla="*/ 282 h 441"/>
                <a:gd name="T16" fmla="*/ 285 w 533"/>
                <a:gd name="T17" fmla="*/ 362 h 441"/>
                <a:gd name="T18" fmla="*/ 259 w 533"/>
                <a:gd name="T19" fmla="*/ 370 h 441"/>
                <a:gd name="T20" fmla="*/ 243 w 533"/>
                <a:gd name="T21" fmla="*/ 369 h 441"/>
                <a:gd name="T22" fmla="*/ 220 w 533"/>
                <a:gd name="T23" fmla="*/ 357 h 441"/>
                <a:gd name="T24" fmla="*/ 89 w 533"/>
                <a:gd name="T25" fmla="*/ 231 h 441"/>
                <a:gd name="T26" fmla="*/ 82 w 533"/>
                <a:gd name="T27" fmla="*/ 200 h 441"/>
                <a:gd name="T28" fmla="*/ 96 w 533"/>
                <a:gd name="T29" fmla="*/ 171 h 441"/>
                <a:gd name="T30" fmla="*/ 124 w 533"/>
                <a:gd name="T31" fmla="*/ 155 h 441"/>
                <a:gd name="T32" fmla="*/ 155 w 533"/>
                <a:gd name="T33" fmla="*/ 160 h 441"/>
                <a:gd name="T34" fmla="*/ 213 w 533"/>
                <a:gd name="T35" fmla="*/ 208 h 441"/>
                <a:gd name="T36" fmla="*/ 242 w 533"/>
                <a:gd name="T37" fmla="*/ 222 h 441"/>
                <a:gd name="T38" fmla="*/ 272 w 533"/>
                <a:gd name="T39" fmla="*/ 215 h 441"/>
                <a:gd name="T40" fmla="*/ 355 w 533"/>
                <a:gd name="T41" fmla="*/ 121 h 441"/>
                <a:gd name="T42" fmla="*/ 353 w 533"/>
                <a:gd name="T43" fmla="*/ 81 h 441"/>
                <a:gd name="T44" fmla="*/ 337 w 533"/>
                <a:gd name="T45" fmla="*/ 66 h 441"/>
                <a:gd name="T46" fmla="*/ 85 w 533"/>
                <a:gd name="T47" fmla="*/ 64 h 441"/>
                <a:gd name="T48" fmla="*/ 501 w 533"/>
                <a:gd name="T49" fmla="*/ 3 h 441"/>
                <a:gd name="T50" fmla="*/ 526 w 533"/>
                <a:gd name="T51" fmla="*/ 24 h 441"/>
                <a:gd name="T52" fmla="*/ 533 w 533"/>
                <a:gd name="T53" fmla="*/ 55 h 441"/>
                <a:gd name="T54" fmla="*/ 520 w 533"/>
                <a:gd name="T55" fmla="*/ 84 h 441"/>
                <a:gd name="T56" fmla="*/ 411 w 533"/>
                <a:gd name="T57" fmla="*/ 358 h 441"/>
                <a:gd name="T58" fmla="*/ 399 w 533"/>
                <a:gd name="T59" fmla="*/ 399 h 441"/>
                <a:gd name="T60" fmla="*/ 369 w 533"/>
                <a:gd name="T61" fmla="*/ 429 h 441"/>
                <a:gd name="T62" fmla="*/ 326 w 533"/>
                <a:gd name="T63" fmla="*/ 441 h 441"/>
                <a:gd name="T64" fmla="*/ 62 w 533"/>
                <a:gd name="T65" fmla="*/ 438 h 441"/>
                <a:gd name="T66" fmla="*/ 25 w 533"/>
                <a:gd name="T67" fmla="*/ 417 h 441"/>
                <a:gd name="T68" fmla="*/ 3 w 533"/>
                <a:gd name="T69" fmla="*/ 380 h 441"/>
                <a:gd name="T70" fmla="*/ 0 w 533"/>
                <a:gd name="T71" fmla="*/ 92 h 441"/>
                <a:gd name="T72" fmla="*/ 12 w 533"/>
                <a:gd name="T73" fmla="*/ 50 h 441"/>
                <a:gd name="T74" fmla="*/ 42 w 533"/>
                <a:gd name="T75" fmla="*/ 20 h 441"/>
                <a:gd name="T76" fmla="*/ 85 w 533"/>
                <a:gd name="T77" fmla="*/ 8 h 441"/>
                <a:gd name="T78" fmla="*/ 347 w 533"/>
                <a:gd name="T79" fmla="*/ 10 h 441"/>
                <a:gd name="T80" fmla="*/ 382 w 533"/>
                <a:gd name="T81" fmla="*/ 29 h 441"/>
                <a:gd name="T82" fmla="*/ 405 w 533"/>
                <a:gd name="T83" fmla="*/ 61 h 441"/>
                <a:gd name="T84" fmla="*/ 454 w 533"/>
                <a:gd name="T85" fmla="*/ 7 h 441"/>
                <a:gd name="T86" fmla="*/ 485 w 533"/>
                <a:gd name="T87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33" h="441">
                  <a:moveTo>
                    <a:pt x="85" y="64"/>
                  </a:moveTo>
                  <a:lnTo>
                    <a:pt x="73" y="66"/>
                  </a:lnTo>
                  <a:lnTo>
                    <a:pt x="65" y="73"/>
                  </a:lnTo>
                  <a:lnTo>
                    <a:pt x="59" y="81"/>
                  </a:lnTo>
                  <a:lnTo>
                    <a:pt x="56" y="92"/>
                  </a:lnTo>
                  <a:lnTo>
                    <a:pt x="56" y="358"/>
                  </a:lnTo>
                  <a:lnTo>
                    <a:pt x="59" y="368"/>
                  </a:lnTo>
                  <a:lnTo>
                    <a:pt x="65" y="377"/>
                  </a:lnTo>
                  <a:lnTo>
                    <a:pt x="73" y="383"/>
                  </a:lnTo>
                  <a:lnTo>
                    <a:pt x="85" y="385"/>
                  </a:lnTo>
                  <a:lnTo>
                    <a:pt x="326" y="385"/>
                  </a:lnTo>
                  <a:lnTo>
                    <a:pt x="337" y="383"/>
                  </a:lnTo>
                  <a:lnTo>
                    <a:pt x="346" y="377"/>
                  </a:lnTo>
                  <a:lnTo>
                    <a:pt x="353" y="368"/>
                  </a:lnTo>
                  <a:lnTo>
                    <a:pt x="355" y="358"/>
                  </a:lnTo>
                  <a:lnTo>
                    <a:pt x="355" y="282"/>
                  </a:lnTo>
                  <a:lnTo>
                    <a:pt x="295" y="353"/>
                  </a:lnTo>
                  <a:lnTo>
                    <a:pt x="285" y="362"/>
                  </a:lnTo>
                  <a:lnTo>
                    <a:pt x="272" y="368"/>
                  </a:lnTo>
                  <a:lnTo>
                    <a:pt x="259" y="370"/>
                  </a:lnTo>
                  <a:lnTo>
                    <a:pt x="256" y="370"/>
                  </a:lnTo>
                  <a:lnTo>
                    <a:pt x="243" y="369"/>
                  </a:lnTo>
                  <a:lnTo>
                    <a:pt x="231" y="364"/>
                  </a:lnTo>
                  <a:lnTo>
                    <a:pt x="220" y="357"/>
                  </a:lnTo>
                  <a:lnTo>
                    <a:pt x="99" y="245"/>
                  </a:lnTo>
                  <a:lnTo>
                    <a:pt x="89" y="231"/>
                  </a:lnTo>
                  <a:lnTo>
                    <a:pt x="84" y="217"/>
                  </a:lnTo>
                  <a:lnTo>
                    <a:pt x="82" y="200"/>
                  </a:lnTo>
                  <a:lnTo>
                    <a:pt x="87" y="186"/>
                  </a:lnTo>
                  <a:lnTo>
                    <a:pt x="96" y="171"/>
                  </a:lnTo>
                  <a:lnTo>
                    <a:pt x="110" y="162"/>
                  </a:lnTo>
                  <a:lnTo>
                    <a:pt x="124" y="155"/>
                  </a:lnTo>
                  <a:lnTo>
                    <a:pt x="140" y="155"/>
                  </a:lnTo>
                  <a:lnTo>
                    <a:pt x="155" y="160"/>
                  </a:lnTo>
                  <a:lnTo>
                    <a:pt x="169" y="169"/>
                  </a:lnTo>
                  <a:lnTo>
                    <a:pt x="213" y="208"/>
                  </a:lnTo>
                  <a:lnTo>
                    <a:pt x="226" y="218"/>
                  </a:lnTo>
                  <a:lnTo>
                    <a:pt x="242" y="222"/>
                  </a:lnTo>
                  <a:lnTo>
                    <a:pt x="258" y="221"/>
                  </a:lnTo>
                  <a:lnTo>
                    <a:pt x="272" y="215"/>
                  </a:lnTo>
                  <a:lnTo>
                    <a:pt x="285" y="204"/>
                  </a:lnTo>
                  <a:lnTo>
                    <a:pt x="355" y="121"/>
                  </a:lnTo>
                  <a:lnTo>
                    <a:pt x="355" y="92"/>
                  </a:lnTo>
                  <a:lnTo>
                    <a:pt x="353" y="81"/>
                  </a:lnTo>
                  <a:lnTo>
                    <a:pt x="346" y="73"/>
                  </a:lnTo>
                  <a:lnTo>
                    <a:pt x="337" y="66"/>
                  </a:lnTo>
                  <a:lnTo>
                    <a:pt x="326" y="64"/>
                  </a:lnTo>
                  <a:lnTo>
                    <a:pt x="85" y="64"/>
                  </a:lnTo>
                  <a:close/>
                  <a:moveTo>
                    <a:pt x="485" y="0"/>
                  </a:moveTo>
                  <a:lnTo>
                    <a:pt x="501" y="3"/>
                  </a:lnTo>
                  <a:lnTo>
                    <a:pt x="514" y="11"/>
                  </a:lnTo>
                  <a:lnTo>
                    <a:pt x="526" y="24"/>
                  </a:lnTo>
                  <a:lnTo>
                    <a:pt x="532" y="39"/>
                  </a:lnTo>
                  <a:lnTo>
                    <a:pt x="533" y="55"/>
                  </a:lnTo>
                  <a:lnTo>
                    <a:pt x="530" y="70"/>
                  </a:lnTo>
                  <a:lnTo>
                    <a:pt x="520" y="84"/>
                  </a:lnTo>
                  <a:lnTo>
                    <a:pt x="411" y="215"/>
                  </a:lnTo>
                  <a:lnTo>
                    <a:pt x="411" y="358"/>
                  </a:lnTo>
                  <a:lnTo>
                    <a:pt x="408" y="380"/>
                  </a:lnTo>
                  <a:lnTo>
                    <a:pt x="399" y="399"/>
                  </a:lnTo>
                  <a:lnTo>
                    <a:pt x="386" y="417"/>
                  </a:lnTo>
                  <a:lnTo>
                    <a:pt x="369" y="429"/>
                  </a:lnTo>
                  <a:lnTo>
                    <a:pt x="348" y="438"/>
                  </a:lnTo>
                  <a:lnTo>
                    <a:pt x="326" y="441"/>
                  </a:lnTo>
                  <a:lnTo>
                    <a:pt x="85" y="441"/>
                  </a:lnTo>
                  <a:lnTo>
                    <a:pt x="62" y="438"/>
                  </a:lnTo>
                  <a:lnTo>
                    <a:pt x="42" y="429"/>
                  </a:lnTo>
                  <a:lnTo>
                    <a:pt x="25" y="417"/>
                  </a:lnTo>
                  <a:lnTo>
                    <a:pt x="12" y="399"/>
                  </a:lnTo>
                  <a:lnTo>
                    <a:pt x="3" y="380"/>
                  </a:lnTo>
                  <a:lnTo>
                    <a:pt x="0" y="358"/>
                  </a:lnTo>
                  <a:lnTo>
                    <a:pt x="0" y="92"/>
                  </a:lnTo>
                  <a:lnTo>
                    <a:pt x="3" y="69"/>
                  </a:lnTo>
                  <a:lnTo>
                    <a:pt x="12" y="50"/>
                  </a:lnTo>
                  <a:lnTo>
                    <a:pt x="25" y="32"/>
                  </a:lnTo>
                  <a:lnTo>
                    <a:pt x="42" y="20"/>
                  </a:lnTo>
                  <a:lnTo>
                    <a:pt x="62" y="11"/>
                  </a:lnTo>
                  <a:lnTo>
                    <a:pt x="85" y="8"/>
                  </a:lnTo>
                  <a:lnTo>
                    <a:pt x="326" y="8"/>
                  </a:lnTo>
                  <a:lnTo>
                    <a:pt x="347" y="10"/>
                  </a:lnTo>
                  <a:lnTo>
                    <a:pt x="366" y="18"/>
                  </a:lnTo>
                  <a:lnTo>
                    <a:pt x="382" y="29"/>
                  </a:lnTo>
                  <a:lnTo>
                    <a:pt x="395" y="43"/>
                  </a:lnTo>
                  <a:lnTo>
                    <a:pt x="405" y="61"/>
                  </a:lnTo>
                  <a:lnTo>
                    <a:pt x="441" y="19"/>
                  </a:lnTo>
                  <a:lnTo>
                    <a:pt x="454" y="7"/>
                  </a:lnTo>
                  <a:lnTo>
                    <a:pt x="468" y="1"/>
                  </a:lnTo>
                  <a:lnTo>
                    <a:pt x="48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0" name="Freeform 69"/>
            <p:cNvSpPr>
              <a:spLocks noEditPoints="1"/>
            </p:cNvSpPr>
            <p:nvPr/>
          </p:nvSpPr>
          <p:spPr bwMode="auto">
            <a:xfrm>
              <a:off x="9920288" y="1498600"/>
              <a:ext cx="120650" cy="103187"/>
            </a:xfrm>
            <a:custGeom>
              <a:avLst/>
              <a:gdLst>
                <a:gd name="T0" fmla="*/ 73 w 533"/>
                <a:gd name="T1" fmla="*/ 78 h 453"/>
                <a:gd name="T2" fmla="*/ 59 w 533"/>
                <a:gd name="T3" fmla="*/ 93 h 453"/>
                <a:gd name="T4" fmla="*/ 56 w 533"/>
                <a:gd name="T5" fmla="*/ 369 h 453"/>
                <a:gd name="T6" fmla="*/ 65 w 533"/>
                <a:gd name="T7" fmla="*/ 389 h 453"/>
                <a:gd name="T8" fmla="*/ 85 w 533"/>
                <a:gd name="T9" fmla="*/ 397 h 453"/>
                <a:gd name="T10" fmla="*/ 337 w 533"/>
                <a:gd name="T11" fmla="*/ 395 h 453"/>
                <a:gd name="T12" fmla="*/ 353 w 533"/>
                <a:gd name="T13" fmla="*/ 381 h 453"/>
                <a:gd name="T14" fmla="*/ 355 w 533"/>
                <a:gd name="T15" fmla="*/ 282 h 453"/>
                <a:gd name="T16" fmla="*/ 285 w 533"/>
                <a:gd name="T17" fmla="*/ 361 h 453"/>
                <a:gd name="T18" fmla="*/ 259 w 533"/>
                <a:gd name="T19" fmla="*/ 370 h 453"/>
                <a:gd name="T20" fmla="*/ 243 w 533"/>
                <a:gd name="T21" fmla="*/ 368 h 453"/>
                <a:gd name="T22" fmla="*/ 220 w 533"/>
                <a:gd name="T23" fmla="*/ 357 h 453"/>
                <a:gd name="T24" fmla="*/ 89 w 533"/>
                <a:gd name="T25" fmla="*/ 231 h 453"/>
                <a:gd name="T26" fmla="*/ 82 w 533"/>
                <a:gd name="T27" fmla="*/ 200 h 453"/>
                <a:gd name="T28" fmla="*/ 96 w 533"/>
                <a:gd name="T29" fmla="*/ 171 h 453"/>
                <a:gd name="T30" fmla="*/ 124 w 533"/>
                <a:gd name="T31" fmla="*/ 156 h 453"/>
                <a:gd name="T32" fmla="*/ 155 w 533"/>
                <a:gd name="T33" fmla="*/ 160 h 453"/>
                <a:gd name="T34" fmla="*/ 213 w 533"/>
                <a:gd name="T35" fmla="*/ 209 h 453"/>
                <a:gd name="T36" fmla="*/ 242 w 533"/>
                <a:gd name="T37" fmla="*/ 222 h 453"/>
                <a:gd name="T38" fmla="*/ 272 w 533"/>
                <a:gd name="T39" fmla="*/ 215 h 453"/>
                <a:gd name="T40" fmla="*/ 355 w 533"/>
                <a:gd name="T41" fmla="*/ 120 h 453"/>
                <a:gd name="T42" fmla="*/ 353 w 533"/>
                <a:gd name="T43" fmla="*/ 93 h 453"/>
                <a:gd name="T44" fmla="*/ 337 w 533"/>
                <a:gd name="T45" fmla="*/ 78 h 453"/>
                <a:gd name="T46" fmla="*/ 85 w 533"/>
                <a:gd name="T47" fmla="*/ 76 h 453"/>
                <a:gd name="T48" fmla="*/ 501 w 533"/>
                <a:gd name="T49" fmla="*/ 3 h 453"/>
                <a:gd name="T50" fmla="*/ 526 w 533"/>
                <a:gd name="T51" fmla="*/ 24 h 453"/>
                <a:gd name="T52" fmla="*/ 533 w 533"/>
                <a:gd name="T53" fmla="*/ 54 h 453"/>
                <a:gd name="T54" fmla="*/ 520 w 533"/>
                <a:gd name="T55" fmla="*/ 84 h 453"/>
                <a:gd name="T56" fmla="*/ 411 w 533"/>
                <a:gd name="T57" fmla="*/ 369 h 453"/>
                <a:gd name="T58" fmla="*/ 399 w 533"/>
                <a:gd name="T59" fmla="*/ 412 h 453"/>
                <a:gd name="T60" fmla="*/ 369 w 533"/>
                <a:gd name="T61" fmla="*/ 442 h 453"/>
                <a:gd name="T62" fmla="*/ 326 w 533"/>
                <a:gd name="T63" fmla="*/ 453 h 453"/>
                <a:gd name="T64" fmla="*/ 62 w 533"/>
                <a:gd name="T65" fmla="*/ 450 h 453"/>
                <a:gd name="T66" fmla="*/ 25 w 533"/>
                <a:gd name="T67" fmla="*/ 429 h 453"/>
                <a:gd name="T68" fmla="*/ 3 w 533"/>
                <a:gd name="T69" fmla="*/ 392 h 453"/>
                <a:gd name="T70" fmla="*/ 0 w 533"/>
                <a:gd name="T71" fmla="*/ 104 h 453"/>
                <a:gd name="T72" fmla="*/ 12 w 533"/>
                <a:gd name="T73" fmla="*/ 61 h 453"/>
                <a:gd name="T74" fmla="*/ 42 w 533"/>
                <a:gd name="T75" fmla="*/ 31 h 453"/>
                <a:gd name="T76" fmla="*/ 85 w 533"/>
                <a:gd name="T77" fmla="*/ 20 h 453"/>
                <a:gd name="T78" fmla="*/ 345 w 533"/>
                <a:gd name="T79" fmla="*/ 22 h 453"/>
                <a:gd name="T80" fmla="*/ 378 w 533"/>
                <a:gd name="T81" fmla="*/ 39 h 453"/>
                <a:gd name="T82" fmla="*/ 401 w 533"/>
                <a:gd name="T83" fmla="*/ 65 h 453"/>
                <a:gd name="T84" fmla="*/ 454 w 533"/>
                <a:gd name="T85" fmla="*/ 7 h 453"/>
                <a:gd name="T86" fmla="*/ 485 w 533"/>
                <a:gd name="T87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33" h="453">
                  <a:moveTo>
                    <a:pt x="85" y="76"/>
                  </a:moveTo>
                  <a:lnTo>
                    <a:pt x="73" y="78"/>
                  </a:lnTo>
                  <a:lnTo>
                    <a:pt x="65" y="84"/>
                  </a:lnTo>
                  <a:lnTo>
                    <a:pt x="59" y="93"/>
                  </a:lnTo>
                  <a:lnTo>
                    <a:pt x="56" y="104"/>
                  </a:lnTo>
                  <a:lnTo>
                    <a:pt x="56" y="369"/>
                  </a:lnTo>
                  <a:lnTo>
                    <a:pt x="59" y="381"/>
                  </a:lnTo>
                  <a:lnTo>
                    <a:pt x="65" y="389"/>
                  </a:lnTo>
                  <a:lnTo>
                    <a:pt x="73" y="395"/>
                  </a:lnTo>
                  <a:lnTo>
                    <a:pt x="85" y="397"/>
                  </a:lnTo>
                  <a:lnTo>
                    <a:pt x="326" y="397"/>
                  </a:lnTo>
                  <a:lnTo>
                    <a:pt x="337" y="395"/>
                  </a:lnTo>
                  <a:lnTo>
                    <a:pt x="346" y="389"/>
                  </a:lnTo>
                  <a:lnTo>
                    <a:pt x="353" y="381"/>
                  </a:lnTo>
                  <a:lnTo>
                    <a:pt x="355" y="369"/>
                  </a:lnTo>
                  <a:lnTo>
                    <a:pt x="355" y="282"/>
                  </a:lnTo>
                  <a:lnTo>
                    <a:pt x="295" y="352"/>
                  </a:lnTo>
                  <a:lnTo>
                    <a:pt x="285" y="361"/>
                  </a:lnTo>
                  <a:lnTo>
                    <a:pt x="272" y="367"/>
                  </a:lnTo>
                  <a:lnTo>
                    <a:pt x="259" y="370"/>
                  </a:lnTo>
                  <a:lnTo>
                    <a:pt x="256" y="370"/>
                  </a:lnTo>
                  <a:lnTo>
                    <a:pt x="243" y="368"/>
                  </a:lnTo>
                  <a:lnTo>
                    <a:pt x="231" y="364"/>
                  </a:lnTo>
                  <a:lnTo>
                    <a:pt x="220" y="357"/>
                  </a:lnTo>
                  <a:lnTo>
                    <a:pt x="99" y="245"/>
                  </a:lnTo>
                  <a:lnTo>
                    <a:pt x="89" y="231"/>
                  </a:lnTo>
                  <a:lnTo>
                    <a:pt x="84" y="216"/>
                  </a:lnTo>
                  <a:lnTo>
                    <a:pt x="82" y="200"/>
                  </a:lnTo>
                  <a:lnTo>
                    <a:pt x="87" y="185"/>
                  </a:lnTo>
                  <a:lnTo>
                    <a:pt x="96" y="171"/>
                  </a:lnTo>
                  <a:lnTo>
                    <a:pt x="110" y="161"/>
                  </a:lnTo>
                  <a:lnTo>
                    <a:pt x="124" y="156"/>
                  </a:lnTo>
                  <a:lnTo>
                    <a:pt x="140" y="155"/>
                  </a:lnTo>
                  <a:lnTo>
                    <a:pt x="155" y="160"/>
                  </a:lnTo>
                  <a:lnTo>
                    <a:pt x="169" y="169"/>
                  </a:lnTo>
                  <a:lnTo>
                    <a:pt x="213" y="209"/>
                  </a:lnTo>
                  <a:lnTo>
                    <a:pt x="226" y="218"/>
                  </a:lnTo>
                  <a:lnTo>
                    <a:pt x="242" y="222"/>
                  </a:lnTo>
                  <a:lnTo>
                    <a:pt x="258" y="221"/>
                  </a:lnTo>
                  <a:lnTo>
                    <a:pt x="272" y="215"/>
                  </a:lnTo>
                  <a:lnTo>
                    <a:pt x="285" y="204"/>
                  </a:lnTo>
                  <a:lnTo>
                    <a:pt x="355" y="120"/>
                  </a:lnTo>
                  <a:lnTo>
                    <a:pt x="355" y="104"/>
                  </a:lnTo>
                  <a:lnTo>
                    <a:pt x="353" y="93"/>
                  </a:lnTo>
                  <a:lnTo>
                    <a:pt x="346" y="84"/>
                  </a:lnTo>
                  <a:lnTo>
                    <a:pt x="337" y="78"/>
                  </a:lnTo>
                  <a:lnTo>
                    <a:pt x="326" y="76"/>
                  </a:lnTo>
                  <a:lnTo>
                    <a:pt x="85" y="76"/>
                  </a:lnTo>
                  <a:close/>
                  <a:moveTo>
                    <a:pt x="485" y="0"/>
                  </a:moveTo>
                  <a:lnTo>
                    <a:pt x="501" y="3"/>
                  </a:lnTo>
                  <a:lnTo>
                    <a:pt x="514" y="12"/>
                  </a:lnTo>
                  <a:lnTo>
                    <a:pt x="526" y="24"/>
                  </a:lnTo>
                  <a:lnTo>
                    <a:pt x="532" y="39"/>
                  </a:lnTo>
                  <a:lnTo>
                    <a:pt x="533" y="54"/>
                  </a:lnTo>
                  <a:lnTo>
                    <a:pt x="530" y="71"/>
                  </a:lnTo>
                  <a:lnTo>
                    <a:pt x="520" y="84"/>
                  </a:lnTo>
                  <a:lnTo>
                    <a:pt x="411" y="216"/>
                  </a:lnTo>
                  <a:lnTo>
                    <a:pt x="411" y="369"/>
                  </a:lnTo>
                  <a:lnTo>
                    <a:pt x="408" y="392"/>
                  </a:lnTo>
                  <a:lnTo>
                    <a:pt x="399" y="412"/>
                  </a:lnTo>
                  <a:lnTo>
                    <a:pt x="386" y="429"/>
                  </a:lnTo>
                  <a:lnTo>
                    <a:pt x="369" y="442"/>
                  </a:lnTo>
                  <a:lnTo>
                    <a:pt x="348" y="450"/>
                  </a:lnTo>
                  <a:lnTo>
                    <a:pt x="326" y="453"/>
                  </a:lnTo>
                  <a:lnTo>
                    <a:pt x="85" y="453"/>
                  </a:lnTo>
                  <a:lnTo>
                    <a:pt x="62" y="450"/>
                  </a:lnTo>
                  <a:lnTo>
                    <a:pt x="42" y="442"/>
                  </a:lnTo>
                  <a:lnTo>
                    <a:pt x="25" y="429"/>
                  </a:lnTo>
                  <a:lnTo>
                    <a:pt x="12" y="412"/>
                  </a:lnTo>
                  <a:lnTo>
                    <a:pt x="3" y="392"/>
                  </a:lnTo>
                  <a:lnTo>
                    <a:pt x="0" y="369"/>
                  </a:lnTo>
                  <a:lnTo>
                    <a:pt x="0" y="104"/>
                  </a:lnTo>
                  <a:lnTo>
                    <a:pt x="3" y="82"/>
                  </a:lnTo>
                  <a:lnTo>
                    <a:pt x="12" y="61"/>
                  </a:lnTo>
                  <a:lnTo>
                    <a:pt x="25" y="45"/>
                  </a:lnTo>
                  <a:lnTo>
                    <a:pt x="42" y="31"/>
                  </a:lnTo>
                  <a:lnTo>
                    <a:pt x="62" y="23"/>
                  </a:lnTo>
                  <a:lnTo>
                    <a:pt x="85" y="20"/>
                  </a:lnTo>
                  <a:lnTo>
                    <a:pt x="326" y="20"/>
                  </a:lnTo>
                  <a:lnTo>
                    <a:pt x="345" y="22"/>
                  </a:lnTo>
                  <a:lnTo>
                    <a:pt x="363" y="28"/>
                  </a:lnTo>
                  <a:lnTo>
                    <a:pt x="378" y="39"/>
                  </a:lnTo>
                  <a:lnTo>
                    <a:pt x="391" y="51"/>
                  </a:lnTo>
                  <a:lnTo>
                    <a:pt x="401" y="65"/>
                  </a:lnTo>
                  <a:lnTo>
                    <a:pt x="441" y="18"/>
                  </a:lnTo>
                  <a:lnTo>
                    <a:pt x="454" y="7"/>
                  </a:lnTo>
                  <a:lnTo>
                    <a:pt x="468" y="1"/>
                  </a:lnTo>
                  <a:lnTo>
                    <a:pt x="48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1" name="Freeform 70"/>
            <p:cNvSpPr>
              <a:spLocks noEditPoints="1"/>
            </p:cNvSpPr>
            <p:nvPr/>
          </p:nvSpPr>
          <p:spPr bwMode="auto">
            <a:xfrm>
              <a:off x="9920288" y="1627188"/>
              <a:ext cx="120650" cy="103187"/>
            </a:xfrm>
            <a:custGeom>
              <a:avLst/>
              <a:gdLst>
                <a:gd name="T0" fmla="*/ 73 w 533"/>
                <a:gd name="T1" fmla="*/ 83 h 459"/>
                <a:gd name="T2" fmla="*/ 59 w 533"/>
                <a:gd name="T3" fmla="*/ 99 h 459"/>
                <a:gd name="T4" fmla="*/ 56 w 533"/>
                <a:gd name="T5" fmla="*/ 375 h 459"/>
                <a:gd name="T6" fmla="*/ 65 w 533"/>
                <a:gd name="T7" fmla="*/ 395 h 459"/>
                <a:gd name="T8" fmla="*/ 85 w 533"/>
                <a:gd name="T9" fmla="*/ 403 h 459"/>
                <a:gd name="T10" fmla="*/ 337 w 533"/>
                <a:gd name="T11" fmla="*/ 401 h 459"/>
                <a:gd name="T12" fmla="*/ 353 w 533"/>
                <a:gd name="T13" fmla="*/ 386 h 459"/>
                <a:gd name="T14" fmla="*/ 355 w 533"/>
                <a:gd name="T15" fmla="*/ 283 h 459"/>
                <a:gd name="T16" fmla="*/ 285 w 533"/>
                <a:gd name="T17" fmla="*/ 362 h 459"/>
                <a:gd name="T18" fmla="*/ 259 w 533"/>
                <a:gd name="T19" fmla="*/ 371 h 459"/>
                <a:gd name="T20" fmla="*/ 256 w 533"/>
                <a:gd name="T21" fmla="*/ 372 h 459"/>
                <a:gd name="T22" fmla="*/ 231 w 533"/>
                <a:gd name="T23" fmla="*/ 365 h 459"/>
                <a:gd name="T24" fmla="*/ 99 w 533"/>
                <a:gd name="T25" fmla="*/ 245 h 459"/>
                <a:gd name="T26" fmla="*/ 84 w 533"/>
                <a:gd name="T27" fmla="*/ 217 h 459"/>
                <a:gd name="T28" fmla="*/ 87 w 533"/>
                <a:gd name="T29" fmla="*/ 186 h 459"/>
                <a:gd name="T30" fmla="*/ 110 w 533"/>
                <a:gd name="T31" fmla="*/ 162 h 459"/>
                <a:gd name="T32" fmla="*/ 140 w 533"/>
                <a:gd name="T33" fmla="*/ 156 h 459"/>
                <a:gd name="T34" fmla="*/ 169 w 533"/>
                <a:gd name="T35" fmla="*/ 170 h 459"/>
                <a:gd name="T36" fmla="*/ 226 w 533"/>
                <a:gd name="T37" fmla="*/ 218 h 459"/>
                <a:gd name="T38" fmla="*/ 258 w 533"/>
                <a:gd name="T39" fmla="*/ 221 h 459"/>
                <a:gd name="T40" fmla="*/ 285 w 533"/>
                <a:gd name="T41" fmla="*/ 205 h 459"/>
                <a:gd name="T42" fmla="*/ 355 w 533"/>
                <a:gd name="T43" fmla="*/ 109 h 459"/>
                <a:gd name="T44" fmla="*/ 346 w 533"/>
                <a:gd name="T45" fmla="*/ 90 h 459"/>
                <a:gd name="T46" fmla="*/ 326 w 533"/>
                <a:gd name="T47" fmla="*/ 81 h 459"/>
                <a:gd name="T48" fmla="*/ 485 w 533"/>
                <a:gd name="T49" fmla="*/ 0 h 459"/>
                <a:gd name="T50" fmla="*/ 514 w 533"/>
                <a:gd name="T51" fmla="*/ 12 h 459"/>
                <a:gd name="T52" fmla="*/ 532 w 533"/>
                <a:gd name="T53" fmla="*/ 40 h 459"/>
                <a:gd name="T54" fmla="*/ 530 w 533"/>
                <a:gd name="T55" fmla="*/ 71 h 459"/>
                <a:gd name="T56" fmla="*/ 411 w 533"/>
                <a:gd name="T57" fmla="*/ 216 h 459"/>
                <a:gd name="T58" fmla="*/ 408 w 533"/>
                <a:gd name="T59" fmla="*/ 397 h 459"/>
                <a:gd name="T60" fmla="*/ 386 w 533"/>
                <a:gd name="T61" fmla="*/ 434 h 459"/>
                <a:gd name="T62" fmla="*/ 348 w 533"/>
                <a:gd name="T63" fmla="*/ 456 h 459"/>
                <a:gd name="T64" fmla="*/ 85 w 533"/>
                <a:gd name="T65" fmla="*/ 459 h 459"/>
                <a:gd name="T66" fmla="*/ 42 w 533"/>
                <a:gd name="T67" fmla="*/ 448 h 459"/>
                <a:gd name="T68" fmla="*/ 12 w 533"/>
                <a:gd name="T69" fmla="*/ 417 h 459"/>
                <a:gd name="T70" fmla="*/ 0 w 533"/>
                <a:gd name="T71" fmla="*/ 375 h 459"/>
                <a:gd name="T72" fmla="*/ 3 w 533"/>
                <a:gd name="T73" fmla="*/ 88 h 459"/>
                <a:gd name="T74" fmla="*/ 25 w 533"/>
                <a:gd name="T75" fmla="*/ 50 h 459"/>
                <a:gd name="T76" fmla="*/ 62 w 533"/>
                <a:gd name="T77" fmla="*/ 28 h 459"/>
                <a:gd name="T78" fmla="*/ 326 w 533"/>
                <a:gd name="T79" fmla="*/ 25 h 459"/>
                <a:gd name="T80" fmla="*/ 369 w 533"/>
                <a:gd name="T81" fmla="*/ 38 h 459"/>
                <a:gd name="T82" fmla="*/ 399 w 533"/>
                <a:gd name="T83" fmla="*/ 69 h 459"/>
                <a:gd name="T84" fmla="*/ 454 w 533"/>
                <a:gd name="T85" fmla="*/ 8 h 459"/>
                <a:gd name="T86" fmla="*/ 485 w 533"/>
                <a:gd name="T87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33" h="459">
                  <a:moveTo>
                    <a:pt x="85" y="81"/>
                  </a:moveTo>
                  <a:lnTo>
                    <a:pt x="73" y="83"/>
                  </a:lnTo>
                  <a:lnTo>
                    <a:pt x="65" y="90"/>
                  </a:lnTo>
                  <a:lnTo>
                    <a:pt x="59" y="99"/>
                  </a:lnTo>
                  <a:lnTo>
                    <a:pt x="56" y="109"/>
                  </a:lnTo>
                  <a:lnTo>
                    <a:pt x="56" y="375"/>
                  </a:lnTo>
                  <a:lnTo>
                    <a:pt x="59" y="386"/>
                  </a:lnTo>
                  <a:lnTo>
                    <a:pt x="65" y="395"/>
                  </a:lnTo>
                  <a:lnTo>
                    <a:pt x="73" y="401"/>
                  </a:lnTo>
                  <a:lnTo>
                    <a:pt x="85" y="403"/>
                  </a:lnTo>
                  <a:lnTo>
                    <a:pt x="326" y="403"/>
                  </a:lnTo>
                  <a:lnTo>
                    <a:pt x="337" y="401"/>
                  </a:lnTo>
                  <a:lnTo>
                    <a:pt x="346" y="395"/>
                  </a:lnTo>
                  <a:lnTo>
                    <a:pt x="353" y="386"/>
                  </a:lnTo>
                  <a:lnTo>
                    <a:pt x="355" y="375"/>
                  </a:lnTo>
                  <a:lnTo>
                    <a:pt x="355" y="283"/>
                  </a:lnTo>
                  <a:lnTo>
                    <a:pt x="295" y="353"/>
                  </a:lnTo>
                  <a:lnTo>
                    <a:pt x="285" y="362"/>
                  </a:lnTo>
                  <a:lnTo>
                    <a:pt x="272" y="369"/>
                  </a:lnTo>
                  <a:lnTo>
                    <a:pt x="259" y="371"/>
                  </a:lnTo>
                  <a:lnTo>
                    <a:pt x="258" y="371"/>
                  </a:lnTo>
                  <a:lnTo>
                    <a:pt x="256" y="372"/>
                  </a:lnTo>
                  <a:lnTo>
                    <a:pt x="243" y="370"/>
                  </a:lnTo>
                  <a:lnTo>
                    <a:pt x="231" y="365"/>
                  </a:lnTo>
                  <a:lnTo>
                    <a:pt x="220" y="357"/>
                  </a:lnTo>
                  <a:lnTo>
                    <a:pt x="99" y="245"/>
                  </a:lnTo>
                  <a:lnTo>
                    <a:pt x="89" y="232"/>
                  </a:lnTo>
                  <a:lnTo>
                    <a:pt x="84" y="217"/>
                  </a:lnTo>
                  <a:lnTo>
                    <a:pt x="82" y="202"/>
                  </a:lnTo>
                  <a:lnTo>
                    <a:pt x="87" y="186"/>
                  </a:lnTo>
                  <a:lnTo>
                    <a:pt x="96" y="173"/>
                  </a:lnTo>
                  <a:lnTo>
                    <a:pt x="110" y="162"/>
                  </a:lnTo>
                  <a:lnTo>
                    <a:pt x="124" y="156"/>
                  </a:lnTo>
                  <a:lnTo>
                    <a:pt x="140" y="156"/>
                  </a:lnTo>
                  <a:lnTo>
                    <a:pt x="155" y="160"/>
                  </a:lnTo>
                  <a:lnTo>
                    <a:pt x="169" y="170"/>
                  </a:lnTo>
                  <a:lnTo>
                    <a:pt x="213" y="209"/>
                  </a:lnTo>
                  <a:lnTo>
                    <a:pt x="226" y="218"/>
                  </a:lnTo>
                  <a:lnTo>
                    <a:pt x="242" y="222"/>
                  </a:lnTo>
                  <a:lnTo>
                    <a:pt x="258" y="221"/>
                  </a:lnTo>
                  <a:lnTo>
                    <a:pt x="272" y="215"/>
                  </a:lnTo>
                  <a:lnTo>
                    <a:pt x="285" y="205"/>
                  </a:lnTo>
                  <a:lnTo>
                    <a:pt x="355" y="122"/>
                  </a:lnTo>
                  <a:lnTo>
                    <a:pt x="355" y="109"/>
                  </a:lnTo>
                  <a:lnTo>
                    <a:pt x="353" y="99"/>
                  </a:lnTo>
                  <a:lnTo>
                    <a:pt x="346" y="90"/>
                  </a:lnTo>
                  <a:lnTo>
                    <a:pt x="337" y="83"/>
                  </a:lnTo>
                  <a:lnTo>
                    <a:pt x="326" y="81"/>
                  </a:lnTo>
                  <a:lnTo>
                    <a:pt x="85" y="81"/>
                  </a:lnTo>
                  <a:close/>
                  <a:moveTo>
                    <a:pt x="485" y="0"/>
                  </a:moveTo>
                  <a:lnTo>
                    <a:pt x="501" y="4"/>
                  </a:lnTo>
                  <a:lnTo>
                    <a:pt x="514" y="12"/>
                  </a:lnTo>
                  <a:lnTo>
                    <a:pt x="526" y="24"/>
                  </a:lnTo>
                  <a:lnTo>
                    <a:pt x="532" y="40"/>
                  </a:lnTo>
                  <a:lnTo>
                    <a:pt x="533" y="55"/>
                  </a:lnTo>
                  <a:lnTo>
                    <a:pt x="530" y="71"/>
                  </a:lnTo>
                  <a:lnTo>
                    <a:pt x="520" y="86"/>
                  </a:lnTo>
                  <a:lnTo>
                    <a:pt x="411" y="216"/>
                  </a:lnTo>
                  <a:lnTo>
                    <a:pt x="411" y="375"/>
                  </a:lnTo>
                  <a:lnTo>
                    <a:pt x="408" y="397"/>
                  </a:lnTo>
                  <a:lnTo>
                    <a:pt x="399" y="417"/>
                  </a:lnTo>
                  <a:lnTo>
                    <a:pt x="386" y="434"/>
                  </a:lnTo>
                  <a:lnTo>
                    <a:pt x="369" y="448"/>
                  </a:lnTo>
                  <a:lnTo>
                    <a:pt x="348" y="456"/>
                  </a:lnTo>
                  <a:lnTo>
                    <a:pt x="326" y="459"/>
                  </a:lnTo>
                  <a:lnTo>
                    <a:pt x="85" y="459"/>
                  </a:lnTo>
                  <a:lnTo>
                    <a:pt x="62" y="456"/>
                  </a:lnTo>
                  <a:lnTo>
                    <a:pt x="42" y="448"/>
                  </a:lnTo>
                  <a:lnTo>
                    <a:pt x="25" y="434"/>
                  </a:lnTo>
                  <a:lnTo>
                    <a:pt x="12" y="417"/>
                  </a:lnTo>
                  <a:lnTo>
                    <a:pt x="3" y="397"/>
                  </a:lnTo>
                  <a:lnTo>
                    <a:pt x="0" y="375"/>
                  </a:lnTo>
                  <a:lnTo>
                    <a:pt x="0" y="109"/>
                  </a:lnTo>
                  <a:lnTo>
                    <a:pt x="3" y="88"/>
                  </a:lnTo>
                  <a:lnTo>
                    <a:pt x="12" y="67"/>
                  </a:lnTo>
                  <a:lnTo>
                    <a:pt x="25" y="50"/>
                  </a:lnTo>
                  <a:lnTo>
                    <a:pt x="42" y="37"/>
                  </a:lnTo>
                  <a:lnTo>
                    <a:pt x="62" y="28"/>
                  </a:lnTo>
                  <a:lnTo>
                    <a:pt x="85" y="25"/>
                  </a:lnTo>
                  <a:lnTo>
                    <a:pt x="326" y="25"/>
                  </a:lnTo>
                  <a:lnTo>
                    <a:pt x="349" y="28"/>
                  </a:lnTo>
                  <a:lnTo>
                    <a:pt x="369" y="38"/>
                  </a:lnTo>
                  <a:lnTo>
                    <a:pt x="386" y="51"/>
                  </a:lnTo>
                  <a:lnTo>
                    <a:pt x="399" y="69"/>
                  </a:lnTo>
                  <a:lnTo>
                    <a:pt x="441" y="19"/>
                  </a:lnTo>
                  <a:lnTo>
                    <a:pt x="454" y="8"/>
                  </a:lnTo>
                  <a:lnTo>
                    <a:pt x="468" y="1"/>
                  </a:lnTo>
                  <a:lnTo>
                    <a:pt x="48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2" name="Freeform 71"/>
            <p:cNvSpPr>
              <a:spLocks/>
            </p:cNvSpPr>
            <p:nvPr/>
          </p:nvSpPr>
          <p:spPr bwMode="auto">
            <a:xfrm>
              <a:off x="10072688" y="1412875"/>
              <a:ext cx="214313" cy="23812"/>
            </a:xfrm>
            <a:custGeom>
              <a:avLst/>
              <a:gdLst>
                <a:gd name="T0" fmla="*/ 52 w 945"/>
                <a:gd name="T1" fmla="*/ 0 h 103"/>
                <a:gd name="T2" fmla="*/ 893 w 945"/>
                <a:gd name="T3" fmla="*/ 0 h 103"/>
                <a:gd name="T4" fmla="*/ 910 w 945"/>
                <a:gd name="T5" fmla="*/ 3 h 103"/>
                <a:gd name="T6" fmla="*/ 924 w 945"/>
                <a:gd name="T7" fmla="*/ 10 h 103"/>
                <a:gd name="T8" fmla="*/ 935 w 945"/>
                <a:gd name="T9" fmla="*/ 21 h 103"/>
                <a:gd name="T10" fmla="*/ 942 w 945"/>
                <a:gd name="T11" fmla="*/ 36 h 103"/>
                <a:gd name="T12" fmla="*/ 945 w 945"/>
                <a:gd name="T13" fmla="*/ 53 h 103"/>
                <a:gd name="T14" fmla="*/ 942 w 945"/>
                <a:gd name="T15" fmla="*/ 68 h 103"/>
                <a:gd name="T16" fmla="*/ 935 w 945"/>
                <a:gd name="T17" fmla="*/ 83 h 103"/>
                <a:gd name="T18" fmla="*/ 924 w 945"/>
                <a:gd name="T19" fmla="*/ 94 h 103"/>
                <a:gd name="T20" fmla="*/ 910 w 945"/>
                <a:gd name="T21" fmla="*/ 101 h 103"/>
                <a:gd name="T22" fmla="*/ 893 w 945"/>
                <a:gd name="T23" fmla="*/ 103 h 103"/>
                <a:gd name="T24" fmla="*/ 52 w 945"/>
                <a:gd name="T25" fmla="*/ 103 h 103"/>
                <a:gd name="T26" fmla="*/ 35 w 945"/>
                <a:gd name="T27" fmla="*/ 101 h 103"/>
                <a:gd name="T28" fmla="*/ 22 w 945"/>
                <a:gd name="T29" fmla="*/ 94 h 103"/>
                <a:gd name="T30" fmla="*/ 10 w 945"/>
                <a:gd name="T31" fmla="*/ 83 h 103"/>
                <a:gd name="T32" fmla="*/ 3 w 945"/>
                <a:gd name="T33" fmla="*/ 68 h 103"/>
                <a:gd name="T34" fmla="*/ 0 w 945"/>
                <a:gd name="T35" fmla="*/ 53 h 103"/>
                <a:gd name="T36" fmla="*/ 3 w 945"/>
                <a:gd name="T37" fmla="*/ 36 h 103"/>
                <a:gd name="T38" fmla="*/ 10 w 945"/>
                <a:gd name="T39" fmla="*/ 21 h 103"/>
                <a:gd name="T40" fmla="*/ 22 w 945"/>
                <a:gd name="T41" fmla="*/ 10 h 103"/>
                <a:gd name="T42" fmla="*/ 35 w 945"/>
                <a:gd name="T43" fmla="*/ 3 h 103"/>
                <a:gd name="T44" fmla="*/ 52 w 945"/>
                <a:gd name="T45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5" h="103">
                  <a:moveTo>
                    <a:pt x="52" y="0"/>
                  </a:moveTo>
                  <a:lnTo>
                    <a:pt x="893" y="0"/>
                  </a:lnTo>
                  <a:lnTo>
                    <a:pt x="910" y="3"/>
                  </a:lnTo>
                  <a:lnTo>
                    <a:pt x="924" y="10"/>
                  </a:lnTo>
                  <a:lnTo>
                    <a:pt x="935" y="21"/>
                  </a:lnTo>
                  <a:lnTo>
                    <a:pt x="942" y="36"/>
                  </a:lnTo>
                  <a:lnTo>
                    <a:pt x="945" y="53"/>
                  </a:lnTo>
                  <a:lnTo>
                    <a:pt x="942" y="68"/>
                  </a:lnTo>
                  <a:lnTo>
                    <a:pt x="935" y="83"/>
                  </a:lnTo>
                  <a:lnTo>
                    <a:pt x="924" y="94"/>
                  </a:lnTo>
                  <a:lnTo>
                    <a:pt x="910" y="101"/>
                  </a:lnTo>
                  <a:lnTo>
                    <a:pt x="893" y="103"/>
                  </a:lnTo>
                  <a:lnTo>
                    <a:pt x="52" y="103"/>
                  </a:lnTo>
                  <a:lnTo>
                    <a:pt x="35" y="101"/>
                  </a:lnTo>
                  <a:lnTo>
                    <a:pt x="22" y="94"/>
                  </a:lnTo>
                  <a:lnTo>
                    <a:pt x="10" y="83"/>
                  </a:lnTo>
                  <a:lnTo>
                    <a:pt x="3" y="68"/>
                  </a:lnTo>
                  <a:lnTo>
                    <a:pt x="0" y="53"/>
                  </a:lnTo>
                  <a:lnTo>
                    <a:pt x="3" y="36"/>
                  </a:lnTo>
                  <a:lnTo>
                    <a:pt x="10" y="21"/>
                  </a:lnTo>
                  <a:lnTo>
                    <a:pt x="22" y="10"/>
                  </a:lnTo>
                  <a:lnTo>
                    <a:pt x="35" y="3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3" name="Freeform 72"/>
            <p:cNvSpPr>
              <a:spLocks/>
            </p:cNvSpPr>
            <p:nvPr/>
          </p:nvSpPr>
          <p:spPr bwMode="auto">
            <a:xfrm>
              <a:off x="10072688" y="1528763"/>
              <a:ext cx="214313" cy="23812"/>
            </a:xfrm>
            <a:custGeom>
              <a:avLst/>
              <a:gdLst>
                <a:gd name="T0" fmla="*/ 52 w 945"/>
                <a:gd name="T1" fmla="*/ 0 h 104"/>
                <a:gd name="T2" fmla="*/ 893 w 945"/>
                <a:gd name="T3" fmla="*/ 0 h 104"/>
                <a:gd name="T4" fmla="*/ 910 w 945"/>
                <a:gd name="T5" fmla="*/ 3 h 104"/>
                <a:gd name="T6" fmla="*/ 924 w 945"/>
                <a:gd name="T7" fmla="*/ 10 h 104"/>
                <a:gd name="T8" fmla="*/ 935 w 945"/>
                <a:gd name="T9" fmla="*/ 22 h 104"/>
                <a:gd name="T10" fmla="*/ 942 w 945"/>
                <a:gd name="T11" fmla="*/ 35 h 104"/>
                <a:gd name="T12" fmla="*/ 945 w 945"/>
                <a:gd name="T13" fmla="*/ 52 h 104"/>
                <a:gd name="T14" fmla="*/ 942 w 945"/>
                <a:gd name="T15" fmla="*/ 68 h 104"/>
                <a:gd name="T16" fmla="*/ 935 w 945"/>
                <a:gd name="T17" fmla="*/ 83 h 104"/>
                <a:gd name="T18" fmla="*/ 924 w 945"/>
                <a:gd name="T19" fmla="*/ 93 h 104"/>
                <a:gd name="T20" fmla="*/ 910 w 945"/>
                <a:gd name="T21" fmla="*/ 101 h 104"/>
                <a:gd name="T22" fmla="*/ 893 w 945"/>
                <a:gd name="T23" fmla="*/ 104 h 104"/>
                <a:gd name="T24" fmla="*/ 52 w 945"/>
                <a:gd name="T25" fmla="*/ 104 h 104"/>
                <a:gd name="T26" fmla="*/ 35 w 945"/>
                <a:gd name="T27" fmla="*/ 101 h 104"/>
                <a:gd name="T28" fmla="*/ 22 w 945"/>
                <a:gd name="T29" fmla="*/ 93 h 104"/>
                <a:gd name="T30" fmla="*/ 10 w 945"/>
                <a:gd name="T31" fmla="*/ 83 h 104"/>
                <a:gd name="T32" fmla="*/ 3 w 945"/>
                <a:gd name="T33" fmla="*/ 68 h 104"/>
                <a:gd name="T34" fmla="*/ 0 w 945"/>
                <a:gd name="T35" fmla="*/ 52 h 104"/>
                <a:gd name="T36" fmla="*/ 3 w 945"/>
                <a:gd name="T37" fmla="*/ 35 h 104"/>
                <a:gd name="T38" fmla="*/ 10 w 945"/>
                <a:gd name="T39" fmla="*/ 22 h 104"/>
                <a:gd name="T40" fmla="*/ 22 w 945"/>
                <a:gd name="T41" fmla="*/ 10 h 104"/>
                <a:gd name="T42" fmla="*/ 35 w 945"/>
                <a:gd name="T43" fmla="*/ 3 h 104"/>
                <a:gd name="T44" fmla="*/ 52 w 945"/>
                <a:gd name="T4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5" h="104">
                  <a:moveTo>
                    <a:pt x="52" y="0"/>
                  </a:moveTo>
                  <a:lnTo>
                    <a:pt x="893" y="0"/>
                  </a:lnTo>
                  <a:lnTo>
                    <a:pt x="910" y="3"/>
                  </a:lnTo>
                  <a:lnTo>
                    <a:pt x="924" y="10"/>
                  </a:lnTo>
                  <a:lnTo>
                    <a:pt x="935" y="22"/>
                  </a:lnTo>
                  <a:lnTo>
                    <a:pt x="942" y="35"/>
                  </a:lnTo>
                  <a:lnTo>
                    <a:pt x="945" y="52"/>
                  </a:lnTo>
                  <a:lnTo>
                    <a:pt x="942" y="68"/>
                  </a:lnTo>
                  <a:lnTo>
                    <a:pt x="935" y="83"/>
                  </a:lnTo>
                  <a:lnTo>
                    <a:pt x="924" y="93"/>
                  </a:lnTo>
                  <a:lnTo>
                    <a:pt x="910" y="101"/>
                  </a:lnTo>
                  <a:lnTo>
                    <a:pt x="893" y="104"/>
                  </a:lnTo>
                  <a:lnTo>
                    <a:pt x="52" y="104"/>
                  </a:lnTo>
                  <a:lnTo>
                    <a:pt x="35" y="101"/>
                  </a:lnTo>
                  <a:lnTo>
                    <a:pt x="22" y="93"/>
                  </a:lnTo>
                  <a:lnTo>
                    <a:pt x="10" y="83"/>
                  </a:lnTo>
                  <a:lnTo>
                    <a:pt x="3" y="68"/>
                  </a:lnTo>
                  <a:lnTo>
                    <a:pt x="0" y="52"/>
                  </a:lnTo>
                  <a:lnTo>
                    <a:pt x="3" y="35"/>
                  </a:lnTo>
                  <a:lnTo>
                    <a:pt x="10" y="22"/>
                  </a:lnTo>
                  <a:lnTo>
                    <a:pt x="22" y="10"/>
                  </a:lnTo>
                  <a:lnTo>
                    <a:pt x="35" y="3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4" name="Freeform 73"/>
            <p:cNvSpPr>
              <a:spLocks/>
            </p:cNvSpPr>
            <p:nvPr/>
          </p:nvSpPr>
          <p:spPr bwMode="auto">
            <a:xfrm>
              <a:off x="10072688" y="1643063"/>
              <a:ext cx="214313" cy="23812"/>
            </a:xfrm>
            <a:custGeom>
              <a:avLst/>
              <a:gdLst>
                <a:gd name="T0" fmla="*/ 52 w 945"/>
                <a:gd name="T1" fmla="*/ 0 h 104"/>
                <a:gd name="T2" fmla="*/ 893 w 945"/>
                <a:gd name="T3" fmla="*/ 0 h 104"/>
                <a:gd name="T4" fmla="*/ 910 w 945"/>
                <a:gd name="T5" fmla="*/ 2 h 104"/>
                <a:gd name="T6" fmla="*/ 924 w 945"/>
                <a:gd name="T7" fmla="*/ 9 h 104"/>
                <a:gd name="T8" fmla="*/ 935 w 945"/>
                <a:gd name="T9" fmla="*/ 21 h 104"/>
                <a:gd name="T10" fmla="*/ 942 w 945"/>
                <a:gd name="T11" fmla="*/ 35 h 104"/>
                <a:gd name="T12" fmla="*/ 945 w 945"/>
                <a:gd name="T13" fmla="*/ 52 h 104"/>
                <a:gd name="T14" fmla="*/ 942 w 945"/>
                <a:gd name="T15" fmla="*/ 69 h 104"/>
                <a:gd name="T16" fmla="*/ 935 w 945"/>
                <a:gd name="T17" fmla="*/ 82 h 104"/>
                <a:gd name="T18" fmla="*/ 924 w 945"/>
                <a:gd name="T19" fmla="*/ 93 h 104"/>
                <a:gd name="T20" fmla="*/ 910 w 945"/>
                <a:gd name="T21" fmla="*/ 101 h 104"/>
                <a:gd name="T22" fmla="*/ 893 w 945"/>
                <a:gd name="T23" fmla="*/ 104 h 104"/>
                <a:gd name="T24" fmla="*/ 52 w 945"/>
                <a:gd name="T25" fmla="*/ 104 h 104"/>
                <a:gd name="T26" fmla="*/ 35 w 945"/>
                <a:gd name="T27" fmla="*/ 101 h 104"/>
                <a:gd name="T28" fmla="*/ 22 w 945"/>
                <a:gd name="T29" fmla="*/ 93 h 104"/>
                <a:gd name="T30" fmla="*/ 10 w 945"/>
                <a:gd name="T31" fmla="*/ 82 h 104"/>
                <a:gd name="T32" fmla="*/ 3 w 945"/>
                <a:gd name="T33" fmla="*/ 69 h 104"/>
                <a:gd name="T34" fmla="*/ 0 w 945"/>
                <a:gd name="T35" fmla="*/ 52 h 104"/>
                <a:gd name="T36" fmla="*/ 3 w 945"/>
                <a:gd name="T37" fmla="*/ 35 h 104"/>
                <a:gd name="T38" fmla="*/ 10 w 945"/>
                <a:gd name="T39" fmla="*/ 21 h 104"/>
                <a:gd name="T40" fmla="*/ 22 w 945"/>
                <a:gd name="T41" fmla="*/ 9 h 104"/>
                <a:gd name="T42" fmla="*/ 35 w 945"/>
                <a:gd name="T43" fmla="*/ 2 h 104"/>
                <a:gd name="T44" fmla="*/ 52 w 945"/>
                <a:gd name="T4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5" h="104">
                  <a:moveTo>
                    <a:pt x="52" y="0"/>
                  </a:moveTo>
                  <a:lnTo>
                    <a:pt x="893" y="0"/>
                  </a:lnTo>
                  <a:lnTo>
                    <a:pt x="910" y="2"/>
                  </a:lnTo>
                  <a:lnTo>
                    <a:pt x="924" y="9"/>
                  </a:lnTo>
                  <a:lnTo>
                    <a:pt x="935" y="21"/>
                  </a:lnTo>
                  <a:lnTo>
                    <a:pt x="942" y="35"/>
                  </a:lnTo>
                  <a:lnTo>
                    <a:pt x="945" y="52"/>
                  </a:lnTo>
                  <a:lnTo>
                    <a:pt x="942" y="69"/>
                  </a:lnTo>
                  <a:lnTo>
                    <a:pt x="935" y="82"/>
                  </a:lnTo>
                  <a:lnTo>
                    <a:pt x="924" y="93"/>
                  </a:lnTo>
                  <a:lnTo>
                    <a:pt x="910" y="101"/>
                  </a:lnTo>
                  <a:lnTo>
                    <a:pt x="893" y="104"/>
                  </a:lnTo>
                  <a:lnTo>
                    <a:pt x="52" y="104"/>
                  </a:lnTo>
                  <a:lnTo>
                    <a:pt x="35" y="101"/>
                  </a:lnTo>
                  <a:lnTo>
                    <a:pt x="22" y="93"/>
                  </a:lnTo>
                  <a:lnTo>
                    <a:pt x="10" y="82"/>
                  </a:lnTo>
                  <a:lnTo>
                    <a:pt x="3" y="69"/>
                  </a:lnTo>
                  <a:lnTo>
                    <a:pt x="0" y="52"/>
                  </a:lnTo>
                  <a:lnTo>
                    <a:pt x="3" y="35"/>
                  </a:lnTo>
                  <a:lnTo>
                    <a:pt x="10" y="21"/>
                  </a:lnTo>
                  <a:lnTo>
                    <a:pt x="22" y="9"/>
                  </a:lnTo>
                  <a:lnTo>
                    <a:pt x="35" y="2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</p:grpSp>
      <p:pic>
        <p:nvPicPr>
          <p:cNvPr id="15" name="Imagen 14">
            <a:extLst>
              <a:ext uri="{FF2B5EF4-FFF2-40B4-BE49-F238E27FC236}">
                <a16:creationId xmlns:a16="http://schemas.microsoft.com/office/drawing/2014/main" id="{9EEDC509-9E32-4D21-B275-0C34EA1F2C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344" y="1047997"/>
            <a:ext cx="5587705" cy="4442798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BE3B6916-0ECE-4D8A-9417-415262B486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9020" y="1047997"/>
            <a:ext cx="4920400" cy="5590130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703599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6" name="Rectangle 25"/>
          <p:cNvSpPr/>
          <p:nvPr/>
        </p:nvSpPr>
        <p:spPr>
          <a:xfrm>
            <a:off x="210497" y="0"/>
            <a:ext cx="9051621" cy="70406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4800" b="1" spc="-300" noProof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7.5 </a:t>
            </a:r>
            <a:r>
              <a:rPr lang="en-US" sz="4000" b="1" spc="-300" noProof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3800" b="1" spc="-300" noProof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Evaluación Interna (Autoevaluación)</a:t>
            </a:r>
          </a:p>
        </p:txBody>
      </p:sp>
      <p:grpSp>
        <p:nvGrpSpPr>
          <p:cNvPr id="7" name="Group 126"/>
          <p:cNvGrpSpPr/>
          <p:nvPr/>
        </p:nvGrpSpPr>
        <p:grpSpPr>
          <a:xfrm>
            <a:off x="10059731" y="605443"/>
            <a:ext cx="1607019" cy="2324520"/>
            <a:chOff x="9842500" y="1071563"/>
            <a:chExt cx="519113" cy="750887"/>
          </a:xfrm>
          <a:solidFill>
            <a:schemeClr val="bg1">
              <a:lumMod val="50000"/>
            </a:schemeClr>
          </a:solidFill>
        </p:grpSpPr>
        <p:sp>
          <p:nvSpPr>
            <p:cNvPr id="8" name="Freeform 67"/>
            <p:cNvSpPr>
              <a:spLocks noEditPoints="1"/>
            </p:cNvSpPr>
            <p:nvPr/>
          </p:nvSpPr>
          <p:spPr bwMode="auto">
            <a:xfrm>
              <a:off x="9842500" y="1071563"/>
              <a:ext cx="519113" cy="750887"/>
            </a:xfrm>
            <a:custGeom>
              <a:avLst/>
              <a:gdLst>
                <a:gd name="T0" fmla="*/ 1570 w 2289"/>
                <a:gd name="T1" fmla="*/ 786 h 3313"/>
                <a:gd name="T2" fmla="*/ 364 w 2289"/>
                <a:gd name="T3" fmla="*/ 439 h 3313"/>
                <a:gd name="T4" fmla="*/ 276 w 2289"/>
                <a:gd name="T5" fmla="*/ 466 h 3313"/>
                <a:gd name="T6" fmla="*/ 220 w 2289"/>
                <a:gd name="T7" fmla="*/ 535 h 3313"/>
                <a:gd name="T8" fmla="*/ 208 w 2289"/>
                <a:gd name="T9" fmla="*/ 2950 h 3313"/>
                <a:gd name="T10" fmla="*/ 235 w 2289"/>
                <a:gd name="T11" fmla="*/ 3037 h 3313"/>
                <a:gd name="T12" fmla="*/ 303 w 2289"/>
                <a:gd name="T13" fmla="*/ 3093 h 3313"/>
                <a:gd name="T14" fmla="*/ 1925 w 2289"/>
                <a:gd name="T15" fmla="*/ 3105 h 3313"/>
                <a:gd name="T16" fmla="*/ 2013 w 2289"/>
                <a:gd name="T17" fmla="*/ 3078 h 3313"/>
                <a:gd name="T18" fmla="*/ 2069 w 2289"/>
                <a:gd name="T19" fmla="*/ 3011 h 3313"/>
                <a:gd name="T20" fmla="*/ 2081 w 2289"/>
                <a:gd name="T21" fmla="*/ 595 h 3313"/>
                <a:gd name="T22" fmla="*/ 2054 w 2289"/>
                <a:gd name="T23" fmla="*/ 508 h 3313"/>
                <a:gd name="T24" fmla="*/ 1985 w 2289"/>
                <a:gd name="T25" fmla="*/ 452 h 3313"/>
                <a:gd name="T26" fmla="*/ 1776 w 2289"/>
                <a:gd name="T27" fmla="*/ 439 h 3313"/>
                <a:gd name="T28" fmla="*/ 1764 w 2289"/>
                <a:gd name="T29" fmla="*/ 873 h 3313"/>
                <a:gd name="T30" fmla="*/ 1711 w 2289"/>
                <a:gd name="T31" fmla="*/ 948 h 3313"/>
                <a:gd name="T32" fmla="*/ 1627 w 2289"/>
                <a:gd name="T33" fmla="*/ 987 h 3313"/>
                <a:gd name="T34" fmla="*/ 662 w 2289"/>
                <a:gd name="T35" fmla="*/ 987 h 3313"/>
                <a:gd name="T36" fmla="*/ 578 w 2289"/>
                <a:gd name="T37" fmla="*/ 948 h 3313"/>
                <a:gd name="T38" fmla="*/ 525 w 2289"/>
                <a:gd name="T39" fmla="*/ 873 h 3313"/>
                <a:gd name="T40" fmla="*/ 513 w 2289"/>
                <a:gd name="T41" fmla="*/ 439 h 3313"/>
                <a:gd name="T42" fmla="*/ 1123 w 2289"/>
                <a:gd name="T43" fmla="*/ 74 h 3313"/>
                <a:gd name="T44" fmla="*/ 1076 w 2289"/>
                <a:gd name="T45" fmla="*/ 110 h 3313"/>
                <a:gd name="T46" fmla="*/ 1069 w 2289"/>
                <a:gd name="T47" fmla="*/ 171 h 3313"/>
                <a:gd name="T48" fmla="*/ 1104 w 2289"/>
                <a:gd name="T49" fmla="*/ 217 h 3313"/>
                <a:gd name="T50" fmla="*/ 1166 w 2289"/>
                <a:gd name="T51" fmla="*/ 226 h 3313"/>
                <a:gd name="T52" fmla="*/ 1213 w 2289"/>
                <a:gd name="T53" fmla="*/ 189 h 3313"/>
                <a:gd name="T54" fmla="*/ 1220 w 2289"/>
                <a:gd name="T55" fmla="*/ 129 h 3313"/>
                <a:gd name="T56" fmla="*/ 1185 w 2289"/>
                <a:gd name="T57" fmla="*/ 82 h 3313"/>
                <a:gd name="T58" fmla="*/ 965 w 2289"/>
                <a:gd name="T59" fmla="*/ 0 h 3313"/>
                <a:gd name="T60" fmla="*/ 1386 w 2289"/>
                <a:gd name="T61" fmla="*/ 13 h 3313"/>
                <a:gd name="T62" fmla="*/ 1456 w 2289"/>
                <a:gd name="T63" fmla="*/ 70 h 3313"/>
                <a:gd name="T64" fmla="*/ 1482 w 2289"/>
                <a:gd name="T65" fmla="*/ 158 h 3313"/>
                <a:gd name="T66" fmla="*/ 1971 w 2289"/>
                <a:gd name="T67" fmla="*/ 236 h 3313"/>
                <a:gd name="T68" fmla="*/ 2096 w 2289"/>
                <a:gd name="T69" fmla="*/ 275 h 3313"/>
                <a:gd name="T70" fmla="*/ 2197 w 2289"/>
                <a:gd name="T71" fmla="*/ 354 h 3313"/>
                <a:gd name="T72" fmla="*/ 2265 w 2289"/>
                <a:gd name="T73" fmla="*/ 464 h 3313"/>
                <a:gd name="T74" fmla="*/ 2289 w 2289"/>
                <a:gd name="T75" fmla="*/ 595 h 3313"/>
                <a:gd name="T76" fmla="*/ 2277 w 2289"/>
                <a:gd name="T77" fmla="*/ 3039 h 3313"/>
                <a:gd name="T78" fmla="*/ 2224 w 2289"/>
                <a:gd name="T79" fmla="*/ 3157 h 3313"/>
                <a:gd name="T80" fmla="*/ 2132 w 2289"/>
                <a:gd name="T81" fmla="*/ 3247 h 3313"/>
                <a:gd name="T82" fmla="*/ 2015 w 2289"/>
                <a:gd name="T83" fmla="*/ 3301 h 3313"/>
                <a:gd name="T84" fmla="*/ 364 w 2289"/>
                <a:gd name="T85" fmla="*/ 3313 h 3313"/>
                <a:gd name="T86" fmla="*/ 233 w 2289"/>
                <a:gd name="T87" fmla="*/ 3288 h 3313"/>
                <a:gd name="T88" fmla="*/ 122 w 2289"/>
                <a:gd name="T89" fmla="*/ 3220 h 3313"/>
                <a:gd name="T90" fmla="*/ 43 w 2289"/>
                <a:gd name="T91" fmla="*/ 3120 h 3313"/>
                <a:gd name="T92" fmla="*/ 3 w 2289"/>
                <a:gd name="T93" fmla="*/ 2995 h 3313"/>
                <a:gd name="T94" fmla="*/ 3 w 2289"/>
                <a:gd name="T95" fmla="*/ 549 h 3313"/>
                <a:gd name="T96" fmla="*/ 43 w 2289"/>
                <a:gd name="T97" fmla="*/ 425 h 3313"/>
                <a:gd name="T98" fmla="*/ 122 w 2289"/>
                <a:gd name="T99" fmla="*/ 324 h 3313"/>
                <a:gd name="T100" fmla="*/ 233 w 2289"/>
                <a:gd name="T101" fmla="*/ 257 h 3313"/>
                <a:gd name="T102" fmla="*/ 364 w 2289"/>
                <a:gd name="T103" fmla="*/ 233 h 3313"/>
                <a:gd name="T104" fmla="*/ 810 w 2289"/>
                <a:gd name="T105" fmla="*/ 126 h 3313"/>
                <a:gd name="T106" fmla="*/ 853 w 2289"/>
                <a:gd name="T107" fmla="*/ 47 h 3313"/>
                <a:gd name="T108" fmla="*/ 932 w 2289"/>
                <a:gd name="T109" fmla="*/ 4 h 3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289" h="3313">
                  <a:moveTo>
                    <a:pt x="718" y="455"/>
                  </a:moveTo>
                  <a:lnTo>
                    <a:pt x="718" y="786"/>
                  </a:lnTo>
                  <a:lnTo>
                    <a:pt x="1570" y="786"/>
                  </a:lnTo>
                  <a:lnTo>
                    <a:pt x="1570" y="455"/>
                  </a:lnTo>
                  <a:lnTo>
                    <a:pt x="718" y="455"/>
                  </a:lnTo>
                  <a:close/>
                  <a:moveTo>
                    <a:pt x="364" y="439"/>
                  </a:moveTo>
                  <a:lnTo>
                    <a:pt x="333" y="442"/>
                  </a:lnTo>
                  <a:lnTo>
                    <a:pt x="303" y="452"/>
                  </a:lnTo>
                  <a:lnTo>
                    <a:pt x="276" y="466"/>
                  </a:lnTo>
                  <a:lnTo>
                    <a:pt x="253" y="485"/>
                  </a:lnTo>
                  <a:lnTo>
                    <a:pt x="235" y="508"/>
                  </a:lnTo>
                  <a:lnTo>
                    <a:pt x="220" y="535"/>
                  </a:lnTo>
                  <a:lnTo>
                    <a:pt x="212" y="564"/>
                  </a:lnTo>
                  <a:lnTo>
                    <a:pt x="208" y="595"/>
                  </a:lnTo>
                  <a:lnTo>
                    <a:pt x="208" y="2950"/>
                  </a:lnTo>
                  <a:lnTo>
                    <a:pt x="212" y="2982"/>
                  </a:lnTo>
                  <a:lnTo>
                    <a:pt x="220" y="3011"/>
                  </a:lnTo>
                  <a:lnTo>
                    <a:pt x="235" y="3037"/>
                  </a:lnTo>
                  <a:lnTo>
                    <a:pt x="253" y="3059"/>
                  </a:lnTo>
                  <a:lnTo>
                    <a:pt x="276" y="3078"/>
                  </a:lnTo>
                  <a:lnTo>
                    <a:pt x="303" y="3093"/>
                  </a:lnTo>
                  <a:lnTo>
                    <a:pt x="333" y="3102"/>
                  </a:lnTo>
                  <a:lnTo>
                    <a:pt x="364" y="3105"/>
                  </a:lnTo>
                  <a:lnTo>
                    <a:pt x="1925" y="3105"/>
                  </a:lnTo>
                  <a:lnTo>
                    <a:pt x="1956" y="3102"/>
                  </a:lnTo>
                  <a:lnTo>
                    <a:pt x="1985" y="3093"/>
                  </a:lnTo>
                  <a:lnTo>
                    <a:pt x="2013" y="3078"/>
                  </a:lnTo>
                  <a:lnTo>
                    <a:pt x="2035" y="3059"/>
                  </a:lnTo>
                  <a:lnTo>
                    <a:pt x="2054" y="3037"/>
                  </a:lnTo>
                  <a:lnTo>
                    <a:pt x="2069" y="3011"/>
                  </a:lnTo>
                  <a:lnTo>
                    <a:pt x="2078" y="2982"/>
                  </a:lnTo>
                  <a:lnTo>
                    <a:pt x="2081" y="2950"/>
                  </a:lnTo>
                  <a:lnTo>
                    <a:pt x="2081" y="595"/>
                  </a:lnTo>
                  <a:lnTo>
                    <a:pt x="2078" y="564"/>
                  </a:lnTo>
                  <a:lnTo>
                    <a:pt x="2069" y="535"/>
                  </a:lnTo>
                  <a:lnTo>
                    <a:pt x="2054" y="508"/>
                  </a:lnTo>
                  <a:lnTo>
                    <a:pt x="2035" y="485"/>
                  </a:lnTo>
                  <a:lnTo>
                    <a:pt x="2013" y="466"/>
                  </a:lnTo>
                  <a:lnTo>
                    <a:pt x="1985" y="452"/>
                  </a:lnTo>
                  <a:lnTo>
                    <a:pt x="1956" y="442"/>
                  </a:lnTo>
                  <a:lnTo>
                    <a:pt x="1925" y="439"/>
                  </a:lnTo>
                  <a:lnTo>
                    <a:pt x="1776" y="439"/>
                  </a:lnTo>
                  <a:lnTo>
                    <a:pt x="1776" y="810"/>
                  </a:lnTo>
                  <a:lnTo>
                    <a:pt x="1773" y="842"/>
                  </a:lnTo>
                  <a:lnTo>
                    <a:pt x="1764" y="873"/>
                  </a:lnTo>
                  <a:lnTo>
                    <a:pt x="1751" y="901"/>
                  </a:lnTo>
                  <a:lnTo>
                    <a:pt x="1733" y="926"/>
                  </a:lnTo>
                  <a:lnTo>
                    <a:pt x="1711" y="948"/>
                  </a:lnTo>
                  <a:lnTo>
                    <a:pt x="1686" y="965"/>
                  </a:lnTo>
                  <a:lnTo>
                    <a:pt x="1658" y="979"/>
                  </a:lnTo>
                  <a:lnTo>
                    <a:pt x="1627" y="987"/>
                  </a:lnTo>
                  <a:lnTo>
                    <a:pt x="1594" y="990"/>
                  </a:lnTo>
                  <a:lnTo>
                    <a:pt x="694" y="990"/>
                  </a:lnTo>
                  <a:lnTo>
                    <a:pt x="662" y="987"/>
                  </a:lnTo>
                  <a:lnTo>
                    <a:pt x="631" y="979"/>
                  </a:lnTo>
                  <a:lnTo>
                    <a:pt x="603" y="965"/>
                  </a:lnTo>
                  <a:lnTo>
                    <a:pt x="578" y="948"/>
                  </a:lnTo>
                  <a:lnTo>
                    <a:pt x="556" y="926"/>
                  </a:lnTo>
                  <a:lnTo>
                    <a:pt x="538" y="901"/>
                  </a:lnTo>
                  <a:lnTo>
                    <a:pt x="525" y="873"/>
                  </a:lnTo>
                  <a:lnTo>
                    <a:pt x="516" y="842"/>
                  </a:lnTo>
                  <a:lnTo>
                    <a:pt x="513" y="810"/>
                  </a:lnTo>
                  <a:lnTo>
                    <a:pt x="513" y="439"/>
                  </a:lnTo>
                  <a:lnTo>
                    <a:pt x="364" y="439"/>
                  </a:lnTo>
                  <a:close/>
                  <a:moveTo>
                    <a:pt x="1145" y="72"/>
                  </a:moveTo>
                  <a:lnTo>
                    <a:pt x="1123" y="74"/>
                  </a:lnTo>
                  <a:lnTo>
                    <a:pt x="1104" y="82"/>
                  </a:lnTo>
                  <a:lnTo>
                    <a:pt x="1089" y="95"/>
                  </a:lnTo>
                  <a:lnTo>
                    <a:pt x="1076" y="110"/>
                  </a:lnTo>
                  <a:lnTo>
                    <a:pt x="1069" y="129"/>
                  </a:lnTo>
                  <a:lnTo>
                    <a:pt x="1066" y="150"/>
                  </a:lnTo>
                  <a:lnTo>
                    <a:pt x="1069" y="171"/>
                  </a:lnTo>
                  <a:lnTo>
                    <a:pt x="1076" y="189"/>
                  </a:lnTo>
                  <a:lnTo>
                    <a:pt x="1089" y="205"/>
                  </a:lnTo>
                  <a:lnTo>
                    <a:pt x="1104" y="217"/>
                  </a:lnTo>
                  <a:lnTo>
                    <a:pt x="1123" y="226"/>
                  </a:lnTo>
                  <a:lnTo>
                    <a:pt x="1145" y="229"/>
                  </a:lnTo>
                  <a:lnTo>
                    <a:pt x="1166" y="226"/>
                  </a:lnTo>
                  <a:lnTo>
                    <a:pt x="1185" y="217"/>
                  </a:lnTo>
                  <a:lnTo>
                    <a:pt x="1200" y="205"/>
                  </a:lnTo>
                  <a:lnTo>
                    <a:pt x="1213" y="189"/>
                  </a:lnTo>
                  <a:lnTo>
                    <a:pt x="1220" y="171"/>
                  </a:lnTo>
                  <a:lnTo>
                    <a:pt x="1223" y="150"/>
                  </a:lnTo>
                  <a:lnTo>
                    <a:pt x="1220" y="129"/>
                  </a:lnTo>
                  <a:lnTo>
                    <a:pt x="1213" y="110"/>
                  </a:lnTo>
                  <a:lnTo>
                    <a:pt x="1200" y="95"/>
                  </a:lnTo>
                  <a:lnTo>
                    <a:pt x="1185" y="82"/>
                  </a:lnTo>
                  <a:lnTo>
                    <a:pt x="1166" y="74"/>
                  </a:lnTo>
                  <a:lnTo>
                    <a:pt x="1145" y="72"/>
                  </a:lnTo>
                  <a:close/>
                  <a:moveTo>
                    <a:pt x="965" y="0"/>
                  </a:moveTo>
                  <a:lnTo>
                    <a:pt x="1324" y="0"/>
                  </a:lnTo>
                  <a:lnTo>
                    <a:pt x="1356" y="4"/>
                  </a:lnTo>
                  <a:lnTo>
                    <a:pt x="1386" y="13"/>
                  </a:lnTo>
                  <a:lnTo>
                    <a:pt x="1413" y="27"/>
                  </a:lnTo>
                  <a:lnTo>
                    <a:pt x="1436" y="47"/>
                  </a:lnTo>
                  <a:lnTo>
                    <a:pt x="1456" y="70"/>
                  </a:lnTo>
                  <a:lnTo>
                    <a:pt x="1469" y="97"/>
                  </a:lnTo>
                  <a:lnTo>
                    <a:pt x="1479" y="126"/>
                  </a:lnTo>
                  <a:lnTo>
                    <a:pt x="1482" y="158"/>
                  </a:lnTo>
                  <a:lnTo>
                    <a:pt x="1482" y="233"/>
                  </a:lnTo>
                  <a:lnTo>
                    <a:pt x="1925" y="233"/>
                  </a:lnTo>
                  <a:lnTo>
                    <a:pt x="1971" y="236"/>
                  </a:lnTo>
                  <a:lnTo>
                    <a:pt x="2015" y="244"/>
                  </a:lnTo>
                  <a:lnTo>
                    <a:pt x="2056" y="257"/>
                  </a:lnTo>
                  <a:lnTo>
                    <a:pt x="2096" y="275"/>
                  </a:lnTo>
                  <a:lnTo>
                    <a:pt x="2132" y="297"/>
                  </a:lnTo>
                  <a:lnTo>
                    <a:pt x="2167" y="324"/>
                  </a:lnTo>
                  <a:lnTo>
                    <a:pt x="2197" y="354"/>
                  </a:lnTo>
                  <a:lnTo>
                    <a:pt x="2224" y="388"/>
                  </a:lnTo>
                  <a:lnTo>
                    <a:pt x="2246" y="425"/>
                  </a:lnTo>
                  <a:lnTo>
                    <a:pt x="2265" y="464"/>
                  </a:lnTo>
                  <a:lnTo>
                    <a:pt x="2278" y="506"/>
                  </a:lnTo>
                  <a:lnTo>
                    <a:pt x="2286" y="549"/>
                  </a:lnTo>
                  <a:lnTo>
                    <a:pt x="2289" y="595"/>
                  </a:lnTo>
                  <a:lnTo>
                    <a:pt x="2289" y="2950"/>
                  </a:lnTo>
                  <a:lnTo>
                    <a:pt x="2286" y="2995"/>
                  </a:lnTo>
                  <a:lnTo>
                    <a:pt x="2277" y="3039"/>
                  </a:lnTo>
                  <a:lnTo>
                    <a:pt x="2265" y="3081"/>
                  </a:lnTo>
                  <a:lnTo>
                    <a:pt x="2246" y="3120"/>
                  </a:lnTo>
                  <a:lnTo>
                    <a:pt x="2224" y="3157"/>
                  </a:lnTo>
                  <a:lnTo>
                    <a:pt x="2197" y="3190"/>
                  </a:lnTo>
                  <a:lnTo>
                    <a:pt x="2167" y="3220"/>
                  </a:lnTo>
                  <a:lnTo>
                    <a:pt x="2132" y="3247"/>
                  </a:lnTo>
                  <a:lnTo>
                    <a:pt x="2096" y="3270"/>
                  </a:lnTo>
                  <a:lnTo>
                    <a:pt x="2056" y="3288"/>
                  </a:lnTo>
                  <a:lnTo>
                    <a:pt x="2015" y="3301"/>
                  </a:lnTo>
                  <a:lnTo>
                    <a:pt x="1971" y="3309"/>
                  </a:lnTo>
                  <a:lnTo>
                    <a:pt x="1925" y="3313"/>
                  </a:lnTo>
                  <a:lnTo>
                    <a:pt x="364" y="3313"/>
                  </a:lnTo>
                  <a:lnTo>
                    <a:pt x="318" y="3309"/>
                  </a:lnTo>
                  <a:lnTo>
                    <a:pt x="274" y="3301"/>
                  </a:lnTo>
                  <a:lnTo>
                    <a:pt x="233" y="3288"/>
                  </a:lnTo>
                  <a:lnTo>
                    <a:pt x="193" y="3270"/>
                  </a:lnTo>
                  <a:lnTo>
                    <a:pt x="156" y="3247"/>
                  </a:lnTo>
                  <a:lnTo>
                    <a:pt x="122" y="3220"/>
                  </a:lnTo>
                  <a:lnTo>
                    <a:pt x="92" y="3190"/>
                  </a:lnTo>
                  <a:lnTo>
                    <a:pt x="65" y="3157"/>
                  </a:lnTo>
                  <a:lnTo>
                    <a:pt x="43" y="3120"/>
                  </a:lnTo>
                  <a:lnTo>
                    <a:pt x="24" y="3081"/>
                  </a:lnTo>
                  <a:lnTo>
                    <a:pt x="10" y="3039"/>
                  </a:lnTo>
                  <a:lnTo>
                    <a:pt x="3" y="2995"/>
                  </a:lnTo>
                  <a:lnTo>
                    <a:pt x="0" y="2950"/>
                  </a:lnTo>
                  <a:lnTo>
                    <a:pt x="0" y="595"/>
                  </a:lnTo>
                  <a:lnTo>
                    <a:pt x="3" y="549"/>
                  </a:lnTo>
                  <a:lnTo>
                    <a:pt x="10" y="506"/>
                  </a:lnTo>
                  <a:lnTo>
                    <a:pt x="24" y="464"/>
                  </a:lnTo>
                  <a:lnTo>
                    <a:pt x="43" y="425"/>
                  </a:lnTo>
                  <a:lnTo>
                    <a:pt x="65" y="388"/>
                  </a:lnTo>
                  <a:lnTo>
                    <a:pt x="92" y="354"/>
                  </a:lnTo>
                  <a:lnTo>
                    <a:pt x="122" y="324"/>
                  </a:lnTo>
                  <a:lnTo>
                    <a:pt x="156" y="297"/>
                  </a:lnTo>
                  <a:lnTo>
                    <a:pt x="193" y="275"/>
                  </a:lnTo>
                  <a:lnTo>
                    <a:pt x="233" y="257"/>
                  </a:lnTo>
                  <a:lnTo>
                    <a:pt x="274" y="244"/>
                  </a:lnTo>
                  <a:lnTo>
                    <a:pt x="318" y="236"/>
                  </a:lnTo>
                  <a:lnTo>
                    <a:pt x="364" y="233"/>
                  </a:lnTo>
                  <a:lnTo>
                    <a:pt x="807" y="233"/>
                  </a:lnTo>
                  <a:lnTo>
                    <a:pt x="807" y="158"/>
                  </a:lnTo>
                  <a:lnTo>
                    <a:pt x="810" y="126"/>
                  </a:lnTo>
                  <a:lnTo>
                    <a:pt x="820" y="97"/>
                  </a:lnTo>
                  <a:lnTo>
                    <a:pt x="834" y="70"/>
                  </a:lnTo>
                  <a:lnTo>
                    <a:pt x="853" y="47"/>
                  </a:lnTo>
                  <a:lnTo>
                    <a:pt x="876" y="27"/>
                  </a:lnTo>
                  <a:lnTo>
                    <a:pt x="903" y="13"/>
                  </a:lnTo>
                  <a:lnTo>
                    <a:pt x="932" y="4"/>
                  </a:lnTo>
                  <a:lnTo>
                    <a:pt x="9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9" name="Freeform 68"/>
            <p:cNvSpPr>
              <a:spLocks noEditPoints="1"/>
            </p:cNvSpPr>
            <p:nvPr/>
          </p:nvSpPr>
          <p:spPr bwMode="auto">
            <a:xfrm>
              <a:off x="9920288" y="1370013"/>
              <a:ext cx="120650" cy="100012"/>
            </a:xfrm>
            <a:custGeom>
              <a:avLst/>
              <a:gdLst>
                <a:gd name="T0" fmla="*/ 73 w 533"/>
                <a:gd name="T1" fmla="*/ 66 h 441"/>
                <a:gd name="T2" fmla="*/ 59 w 533"/>
                <a:gd name="T3" fmla="*/ 81 h 441"/>
                <a:gd name="T4" fmla="*/ 56 w 533"/>
                <a:gd name="T5" fmla="*/ 358 h 441"/>
                <a:gd name="T6" fmla="*/ 65 w 533"/>
                <a:gd name="T7" fmla="*/ 377 h 441"/>
                <a:gd name="T8" fmla="*/ 85 w 533"/>
                <a:gd name="T9" fmla="*/ 385 h 441"/>
                <a:gd name="T10" fmla="*/ 337 w 533"/>
                <a:gd name="T11" fmla="*/ 383 h 441"/>
                <a:gd name="T12" fmla="*/ 353 w 533"/>
                <a:gd name="T13" fmla="*/ 368 h 441"/>
                <a:gd name="T14" fmla="*/ 355 w 533"/>
                <a:gd name="T15" fmla="*/ 282 h 441"/>
                <a:gd name="T16" fmla="*/ 285 w 533"/>
                <a:gd name="T17" fmla="*/ 362 h 441"/>
                <a:gd name="T18" fmla="*/ 259 w 533"/>
                <a:gd name="T19" fmla="*/ 370 h 441"/>
                <a:gd name="T20" fmla="*/ 243 w 533"/>
                <a:gd name="T21" fmla="*/ 369 h 441"/>
                <a:gd name="T22" fmla="*/ 220 w 533"/>
                <a:gd name="T23" fmla="*/ 357 h 441"/>
                <a:gd name="T24" fmla="*/ 89 w 533"/>
                <a:gd name="T25" fmla="*/ 231 h 441"/>
                <a:gd name="T26" fmla="*/ 82 w 533"/>
                <a:gd name="T27" fmla="*/ 200 h 441"/>
                <a:gd name="T28" fmla="*/ 96 w 533"/>
                <a:gd name="T29" fmla="*/ 171 h 441"/>
                <a:gd name="T30" fmla="*/ 124 w 533"/>
                <a:gd name="T31" fmla="*/ 155 h 441"/>
                <a:gd name="T32" fmla="*/ 155 w 533"/>
                <a:gd name="T33" fmla="*/ 160 h 441"/>
                <a:gd name="T34" fmla="*/ 213 w 533"/>
                <a:gd name="T35" fmla="*/ 208 h 441"/>
                <a:gd name="T36" fmla="*/ 242 w 533"/>
                <a:gd name="T37" fmla="*/ 222 h 441"/>
                <a:gd name="T38" fmla="*/ 272 w 533"/>
                <a:gd name="T39" fmla="*/ 215 h 441"/>
                <a:gd name="T40" fmla="*/ 355 w 533"/>
                <a:gd name="T41" fmla="*/ 121 h 441"/>
                <a:gd name="T42" fmla="*/ 353 w 533"/>
                <a:gd name="T43" fmla="*/ 81 h 441"/>
                <a:gd name="T44" fmla="*/ 337 w 533"/>
                <a:gd name="T45" fmla="*/ 66 h 441"/>
                <a:gd name="T46" fmla="*/ 85 w 533"/>
                <a:gd name="T47" fmla="*/ 64 h 441"/>
                <a:gd name="T48" fmla="*/ 501 w 533"/>
                <a:gd name="T49" fmla="*/ 3 h 441"/>
                <a:gd name="T50" fmla="*/ 526 w 533"/>
                <a:gd name="T51" fmla="*/ 24 h 441"/>
                <a:gd name="T52" fmla="*/ 533 w 533"/>
                <a:gd name="T53" fmla="*/ 55 h 441"/>
                <a:gd name="T54" fmla="*/ 520 w 533"/>
                <a:gd name="T55" fmla="*/ 84 h 441"/>
                <a:gd name="T56" fmla="*/ 411 w 533"/>
                <a:gd name="T57" fmla="*/ 358 h 441"/>
                <a:gd name="T58" fmla="*/ 399 w 533"/>
                <a:gd name="T59" fmla="*/ 399 h 441"/>
                <a:gd name="T60" fmla="*/ 369 w 533"/>
                <a:gd name="T61" fmla="*/ 429 h 441"/>
                <a:gd name="T62" fmla="*/ 326 w 533"/>
                <a:gd name="T63" fmla="*/ 441 h 441"/>
                <a:gd name="T64" fmla="*/ 62 w 533"/>
                <a:gd name="T65" fmla="*/ 438 h 441"/>
                <a:gd name="T66" fmla="*/ 25 w 533"/>
                <a:gd name="T67" fmla="*/ 417 h 441"/>
                <a:gd name="T68" fmla="*/ 3 w 533"/>
                <a:gd name="T69" fmla="*/ 380 h 441"/>
                <a:gd name="T70" fmla="*/ 0 w 533"/>
                <a:gd name="T71" fmla="*/ 92 h 441"/>
                <a:gd name="T72" fmla="*/ 12 w 533"/>
                <a:gd name="T73" fmla="*/ 50 h 441"/>
                <a:gd name="T74" fmla="*/ 42 w 533"/>
                <a:gd name="T75" fmla="*/ 20 h 441"/>
                <a:gd name="T76" fmla="*/ 85 w 533"/>
                <a:gd name="T77" fmla="*/ 8 h 441"/>
                <a:gd name="T78" fmla="*/ 347 w 533"/>
                <a:gd name="T79" fmla="*/ 10 h 441"/>
                <a:gd name="T80" fmla="*/ 382 w 533"/>
                <a:gd name="T81" fmla="*/ 29 h 441"/>
                <a:gd name="T82" fmla="*/ 405 w 533"/>
                <a:gd name="T83" fmla="*/ 61 h 441"/>
                <a:gd name="T84" fmla="*/ 454 w 533"/>
                <a:gd name="T85" fmla="*/ 7 h 441"/>
                <a:gd name="T86" fmla="*/ 485 w 533"/>
                <a:gd name="T87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33" h="441">
                  <a:moveTo>
                    <a:pt x="85" y="64"/>
                  </a:moveTo>
                  <a:lnTo>
                    <a:pt x="73" y="66"/>
                  </a:lnTo>
                  <a:lnTo>
                    <a:pt x="65" y="73"/>
                  </a:lnTo>
                  <a:lnTo>
                    <a:pt x="59" y="81"/>
                  </a:lnTo>
                  <a:lnTo>
                    <a:pt x="56" y="92"/>
                  </a:lnTo>
                  <a:lnTo>
                    <a:pt x="56" y="358"/>
                  </a:lnTo>
                  <a:lnTo>
                    <a:pt x="59" y="368"/>
                  </a:lnTo>
                  <a:lnTo>
                    <a:pt x="65" y="377"/>
                  </a:lnTo>
                  <a:lnTo>
                    <a:pt x="73" y="383"/>
                  </a:lnTo>
                  <a:lnTo>
                    <a:pt x="85" y="385"/>
                  </a:lnTo>
                  <a:lnTo>
                    <a:pt x="326" y="385"/>
                  </a:lnTo>
                  <a:lnTo>
                    <a:pt x="337" y="383"/>
                  </a:lnTo>
                  <a:lnTo>
                    <a:pt x="346" y="377"/>
                  </a:lnTo>
                  <a:lnTo>
                    <a:pt x="353" y="368"/>
                  </a:lnTo>
                  <a:lnTo>
                    <a:pt x="355" y="358"/>
                  </a:lnTo>
                  <a:lnTo>
                    <a:pt x="355" y="282"/>
                  </a:lnTo>
                  <a:lnTo>
                    <a:pt x="295" y="353"/>
                  </a:lnTo>
                  <a:lnTo>
                    <a:pt x="285" y="362"/>
                  </a:lnTo>
                  <a:lnTo>
                    <a:pt x="272" y="368"/>
                  </a:lnTo>
                  <a:lnTo>
                    <a:pt x="259" y="370"/>
                  </a:lnTo>
                  <a:lnTo>
                    <a:pt x="256" y="370"/>
                  </a:lnTo>
                  <a:lnTo>
                    <a:pt x="243" y="369"/>
                  </a:lnTo>
                  <a:lnTo>
                    <a:pt x="231" y="364"/>
                  </a:lnTo>
                  <a:lnTo>
                    <a:pt x="220" y="357"/>
                  </a:lnTo>
                  <a:lnTo>
                    <a:pt x="99" y="245"/>
                  </a:lnTo>
                  <a:lnTo>
                    <a:pt x="89" y="231"/>
                  </a:lnTo>
                  <a:lnTo>
                    <a:pt x="84" y="217"/>
                  </a:lnTo>
                  <a:lnTo>
                    <a:pt x="82" y="200"/>
                  </a:lnTo>
                  <a:lnTo>
                    <a:pt x="87" y="186"/>
                  </a:lnTo>
                  <a:lnTo>
                    <a:pt x="96" y="171"/>
                  </a:lnTo>
                  <a:lnTo>
                    <a:pt x="110" y="162"/>
                  </a:lnTo>
                  <a:lnTo>
                    <a:pt x="124" y="155"/>
                  </a:lnTo>
                  <a:lnTo>
                    <a:pt x="140" y="155"/>
                  </a:lnTo>
                  <a:lnTo>
                    <a:pt x="155" y="160"/>
                  </a:lnTo>
                  <a:lnTo>
                    <a:pt x="169" y="169"/>
                  </a:lnTo>
                  <a:lnTo>
                    <a:pt x="213" y="208"/>
                  </a:lnTo>
                  <a:lnTo>
                    <a:pt x="226" y="218"/>
                  </a:lnTo>
                  <a:lnTo>
                    <a:pt x="242" y="222"/>
                  </a:lnTo>
                  <a:lnTo>
                    <a:pt x="258" y="221"/>
                  </a:lnTo>
                  <a:lnTo>
                    <a:pt x="272" y="215"/>
                  </a:lnTo>
                  <a:lnTo>
                    <a:pt x="285" y="204"/>
                  </a:lnTo>
                  <a:lnTo>
                    <a:pt x="355" y="121"/>
                  </a:lnTo>
                  <a:lnTo>
                    <a:pt x="355" y="92"/>
                  </a:lnTo>
                  <a:lnTo>
                    <a:pt x="353" y="81"/>
                  </a:lnTo>
                  <a:lnTo>
                    <a:pt x="346" y="73"/>
                  </a:lnTo>
                  <a:lnTo>
                    <a:pt x="337" y="66"/>
                  </a:lnTo>
                  <a:lnTo>
                    <a:pt x="326" y="64"/>
                  </a:lnTo>
                  <a:lnTo>
                    <a:pt x="85" y="64"/>
                  </a:lnTo>
                  <a:close/>
                  <a:moveTo>
                    <a:pt x="485" y="0"/>
                  </a:moveTo>
                  <a:lnTo>
                    <a:pt x="501" y="3"/>
                  </a:lnTo>
                  <a:lnTo>
                    <a:pt x="514" y="11"/>
                  </a:lnTo>
                  <a:lnTo>
                    <a:pt x="526" y="24"/>
                  </a:lnTo>
                  <a:lnTo>
                    <a:pt x="532" y="39"/>
                  </a:lnTo>
                  <a:lnTo>
                    <a:pt x="533" y="55"/>
                  </a:lnTo>
                  <a:lnTo>
                    <a:pt x="530" y="70"/>
                  </a:lnTo>
                  <a:lnTo>
                    <a:pt x="520" y="84"/>
                  </a:lnTo>
                  <a:lnTo>
                    <a:pt x="411" y="215"/>
                  </a:lnTo>
                  <a:lnTo>
                    <a:pt x="411" y="358"/>
                  </a:lnTo>
                  <a:lnTo>
                    <a:pt x="408" y="380"/>
                  </a:lnTo>
                  <a:lnTo>
                    <a:pt x="399" y="399"/>
                  </a:lnTo>
                  <a:lnTo>
                    <a:pt x="386" y="417"/>
                  </a:lnTo>
                  <a:lnTo>
                    <a:pt x="369" y="429"/>
                  </a:lnTo>
                  <a:lnTo>
                    <a:pt x="348" y="438"/>
                  </a:lnTo>
                  <a:lnTo>
                    <a:pt x="326" y="441"/>
                  </a:lnTo>
                  <a:lnTo>
                    <a:pt x="85" y="441"/>
                  </a:lnTo>
                  <a:lnTo>
                    <a:pt x="62" y="438"/>
                  </a:lnTo>
                  <a:lnTo>
                    <a:pt x="42" y="429"/>
                  </a:lnTo>
                  <a:lnTo>
                    <a:pt x="25" y="417"/>
                  </a:lnTo>
                  <a:lnTo>
                    <a:pt x="12" y="399"/>
                  </a:lnTo>
                  <a:lnTo>
                    <a:pt x="3" y="380"/>
                  </a:lnTo>
                  <a:lnTo>
                    <a:pt x="0" y="358"/>
                  </a:lnTo>
                  <a:lnTo>
                    <a:pt x="0" y="92"/>
                  </a:lnTo>
                  <a:lnTo>
                    <a:pt x="3" y="69"/>
                  </a:lnTo>
                  <a:lnTo>
                    <a:pt x="12" y="50"/>
                  </a:lnTo>
                  <a:lnTo>
                    <a:pt x="25" y="32"/>
                  </a:lnTo>
                  <a:lnTo>
                    <a:pt x="42" y="20"/>
                  </a:lnTo>
                  <a:lnTo>
                    <a:pt x="62" y="11"/>
                  </a:lnTo>
                  <a:lnTo>
                    <a:pt x="85" y="8"/>
                  </a:lnTo>
                  <a:lnTo>
                    <a:pt x="326" y="8"/>
                  </a:lnTo>
                  <a:lnTo>
                    <a:pt x="347" y="10"/>
                  </a:lnTo>
                  <a:lnTo>
                    <a:pt x="366" y="18"/>
                  </a:lnTo>
                  <a:lnTo>
                    <a:pt x="382" y="29"/>
                  </a:lnTo>
                  <a:lnTo>
                    <a:pt x="395" y="43"/>
                  </a:lnTo>
                  <a:lnTo>
                    <a:pt x="405" y="61"/>
                  </a:lnTo>
                  <a:lnTo>
                    <a:pt x="441" y="19"/>
                  </a:lnTo>
                  <a:lnTo>
                    <a:pt x="454" y="7"/>
                  </a:lnTo>
                  <a:lnTo>
                    <a:pt x="468" y="1"/>
                  </a:lnTo>
                  <a:lnTo>
                    <a:pt x="48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0" name="Freeform 69"/>
            <p:cNvSpPr>
              <a:spLocks noEditPoints="1"/>
            </p:cNvSpPr>
            <p:nvPr/>
          </p:nvSpPr>
          <p:spPr bwMode="auto">
            <a:xfrm>
              <a:off x="9920288" y="1498600"/>
              <a:ext cx="120650" cy="103187"/>
            </a:xfrm>
            <a:custGeom>
              <a:avLst/>
              <a:gdLst>
                <a:gd name="T0" fmla="*/ 73 w 533"/>
                <a:gd name="T1" fmla="*/ 78 h 453"/>
                <a:gd name="T2" fmla="*/ 59 w 533"/>
                <a:gd name="T3" fmla="*/ 93 h 453"/>
                <a:gd name="T4" fmla="*/ 56 w 533"/>
                <a:gd name="T5" fmla="*/ 369 h 453"/>
                <a:gd name="T6" fmla="*/ 65 w 533"/>
                <a:gd name="T7" fmla="*/ 389 h 453"/>
                <a:gd name="T8" fmla="*/ 85 w 533"/>
                <a:gd name="T9" fmla="*/ 397 h 453"/>
                <a:gd name="T10" fmla="*/ 337 w 533"/>
                <a:gd name="T11" fmla="*/ 395 h 453"/>
                <a:gd name="T12" fmla="*/ 353 w 533"/>
                <a:gd name="T13" fmla="*/ 381 h 453"/>
                <a:gd name="T14" fmla="*/ 355 w 533"/>
                <a:gd name="T15" fmla="*/ 282 h 453"/>
                <a:gd name="T16" fmla="*/ 285 w 533"/>
                <a:gd name="T17" fmla="*/ 361 h 453"/>
                <a:gd name="T18" fmla="*/ 259 w 533"/>
                <a:gd name="T19" fmla="*/ 370 h 453"/>
                <a:gd name="T20" fmla="*/ 243 w 533"/>
                <a:gd name="T21" fmla="*/ 368 h 453"/>
                <a:gd name="T22" fmla="*/ 220 w 533"/>
                <a:gd name="T23" fmla="*/ 357 h 453"/>
                <a:gd name="T24" fmla="*/ 89 w 533"/>
                <a:gd name="T25" fmla="*/ 231 h 453"/>
                <a:gd name="T26" fmla="*/ 82 w 533"/>
                <a:gd name="T27" fmla="*/ 200 h 453"/>
                <a:gd name="T28" fmla="*/ 96 w 533"/>
                <a:gd name="T29" fmla="*/ 171 h 453"/>
                <a:gd name="T30" fmla="*/ 124 w 533"/>
                <a:gd name="T31" fmla="*/ 156 h 453"/>
                <a:gd name="T32" fmla="*/ 155 w 533"/>
                <a:gd name="T33" fmla="*/ 160 h 453"/>
                <a:gd name="T34" fmla="*/ 213 w 533"/>
                <a:gd name="T35" fmla="*/ 209 h 453"/>
                <a:gd name="T36" fmla="*/ 242 w 533"/>
                <a:gd name="T37" fmla="*/ 222 h 453"/>
                <a:gd name="T38" fmla="*/ 272 w 533"/>
                <a:gd name="T39" fmla="*/ 215 h 453"/>
                <a:gd name="T40" fmla="*/ 355 w 533"/>
                <a:gd name="T41" fmla="*/ 120 h 453"/>
                <a:gd name="T42" fmla="*/ 353 w 533"/>
                <a:gd name="T43" fmla="*/ 93 h 453"/>
                <a:gd name="T44" fmla="*/ 337 w 533"/>
                <a:gd name="T45" fmla="*/ 78 h 453"/>
                <a:gd name="T46" fmla="*/ 85 w 533"/>
                <a:gd name="T47" fmla="*/ 76 h 453"/>
                <a:gd name="T48" fmla="*/ 501 w 533"/>
                <a:gd name="T49" fmla="*/ 3 h 453"/>
                <a:gd name="T50" fmla="*/ 526 w 533"/>
                <a:gd name="T51" fmla="*/ 24 h 453"/>
                <a:gd name="T52" fmla="*/ 533 w 533"/>
                <a:gd name="T53" fmla="*/ 54 h 453"/>
                <a:gd name="T54" fmla="*/ 520 w 533"/>
                <a:gd name="T55" fmla="*/ 84 h 453"/>
                <a:gd name="T56" fmla="*/ 411 w 533"/>
                <a:gd name="T57" fmla="*/ 369 h 453"/>
                <a:gd name="T58" fmla="*/ 399 w 533"/>
                <a:gd name="T59" fmla="*/ 412 h 453"/>
                <a:gd name="T60" fmla="*/ 369 w 533"/>
                <a:gd name="T61" fmla="*/ 442 h 453"/>
                <a:gd name="T62" fmla="*/ 326 w 533"/>
                <a:gd name="T63" fmla="*/ 453 h 453"/>
                <a:gd name="T64" fmla="*/ 62 w 533"/>
                <a:gd name="T65" fmla="*/ 450 h 453"/>
                <a:gd name="T66" fmla="*/ 25 w 533"/>
                <a:gd name="T67" fmla="*/ 429 h 453"/>
                <a:gd name="T68" fmla="*/ 3 w 533"/>
                <a:gd name="T69" fmla="*/ 392 h 453"/>
                <a:gd name="T70" fmla="*/ 0 w 533"/>
                <a:gd name="T71" fmla="*/ 104 h 453"/>
                <a:gd name="T72" fmla="*/ 12 w 533"/>
                <a:gd name="T73" fmla="*/ 61 h 453"/>
                <a:gd name="T74" fmla="*/ 42 w 533"/>
                <a:gd name="T75" fmla="*/ 31 h 453"/>
                <a:gd name="T76" fmla="*/ 85 w 533"/>
                <a:gd name="T77" fmla="*/ 20 h 453"/>
                <a:gd name="T78" fmla="*/ 345 w 533"/>
                <a:gd name="T79" fmla="*/ 22 h 453"/>
                <a:gd name="T80" fmla="*/ 378 w 533"/>
                <a:gd name="T81" fmla="*/ 39 h 453"/>
                <a:gd name="T82" fmla="*/ 401 w 533"/>
                <a:gd name="T83" fmla="*/ 65 h 453"/>
                <a:gd name="T84" fmla="*/ 454 w 533"/>
                <a:gd name="T85" fmla="*/ 7 h 453"/>
                <a:gd name="T86" fmla="*/ 485 w 533"/>
                <a:gd name="T87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33" h="453">
                  <a:moveTo>
                    <a:pt x="85" y="76"/>
                  </a:moveTo>
                  <a:lnTo>
                    <a:pt x="73" y="78"/>
                  </a:lnTo>
                  <a:lnTo>
                    <a:pt x="65" y="84"/>
                  </a:lnTo>
                  <a:lnTo>
                    <a:pt x="59" y="93"/>
                  </a:lnTo>
                  <a:lnTo>
                    <a:pt x="56" y="104"/>
                  </a:lnTo>
                  <a:lnTo>
                    <a:pt x="56" y="369"/>
                  </a:lnTo>
                  <a:lnTo>
                    <a:pt x="59" y="381"/>
                  </a:lnTo>
                  <a:lnTo>
                    <a:pt x="65" y="389"/>
                  </a:lnTo>
                  <a:lnTo>
                    <a:pt x="73" y="395"/>
                  </a:lnTo>
                  <a:lnTo>
                    <a:pt x="85" y="397"/>
                  </a:lnTo>
                  <a:lnTo>
                    <a:pt x="326" y="397"/>
                  </a:lnTo>
                  <a:lnTo>
                    <a:pt x="337" y="395"/>
                  </a:lnTo>
                  <a:lnTo>
                    <a:pt x="346" y="389"/>
                  </a:lnTo>
                  <a:lnTo>
                    <a:pt x="353" y="381"/>
                  </a:lnTo>
                  <a:lnTo>
                    <a:pt x="355" y="369"/>
                  </a:lnTo>
                  <a:lnTo>
                    <a:pt x="355" y="282"/>
                  </a:lnTo>
                  <a:lnTo>
                    <a:pt x="295" y="352"/>
                  </a:lnTo>
                  <a:lnTo>
                    <a:pt x="285" y="361"/>
                  </a:lnTo>
                  <a:lnTo>
                    <a:pt x="272" y="367"/>
                  </a:lnTo>
                  <a:lnTo>
                    <a:pt x="259" y="370"/>
                  </a:lnTo>
                  <a:lnTo>
                    <a:pt x="256" y="370"/>
                  </a:lnTo>
                  <a:lnTo>
                    <a:pt x="243" y="368"/>
                  </a:lnTo>
                  <a:lnTo>
                    <a:pt x="231" y="364"/>
                  </a:lnTo>
                  <a:lnTo>
                    <a:pt x="220" y="357"/>
                  </a:lnTo>
                  <a:lnTo>
                    <a:pt x="99" y="245"/>
                  </a:lnTo>
                  <a:lnTo>
                    <a:pt x="89" y="231"/>
                  </a:lnTo>
                  <a:lnTo>
                    <a:pt x="84" y="216"/>
                  </a:lnTo>
                  <a:lnTo>
                    <a:pt x="82" y="200"/>
                  </a:lnTo>
                  <a:lnTo>
                    <a:pt x="87" y="185"/>
                  </a:lnTo>
                  <a:lnTo>
                    <a:pt x="96" y="171"/>
                  </a:lnTo>
                  <a:lnTo>
                    <a:pt x="110" y="161"/>
                  </a:lnTo>
                  <a:lnTo>
                    <a:pt x="124" y="156"/>
                  </a:lnTo>
                  <a:lnTo>
                    <a:pt x="140" y="155"/>
                  </a:lnTo>
                  <a:lnTo>
                    <a:pt x="155" y="160"/>
                  </a:lnTo>
                  <a:lnTo>
                    <a:pt x="169" y="169"/>
                  </a:lnTo>
                  <a:lnTo>
                    <a:pt x="213" y="209"/>
                  </a:lnTo>
                  <a:lnTo>
                    <a:pt x="226" y="218"/>
                  </a:lnTo>
                  <a:lnTo>
                    <a:pt x="242" y="222"/>
                  </a:lnTo>
                  <a:lnTo>
                    <a:pt x="258" y="221"/>
                  </a:lnTo>
                  <a:lnTo>
                    <a:pt x="272" y="215"/>
                  </a:lnTo>
                  <a:lnTo>
                    <a:pt x="285" y="204"/>
                  </a:lnTo>
                  <a:lnTo>
                    <a:pt x="355" y="120"/>
                  </a:lnTo>
                  <a:lnTo>
                    <a:pt x="355" y="104"/>
                  </a:lnTo>
                  <a:lnTo>
                    <a:pt x="353" y="93"/>
                  </a:lnTo>
                  <a:lnTo>
                    <a:pt x="346" y="84"/>
                  </a:lnTo>
                  <a:lnTo>
                    <a:pt x="337" y="78"/>
                  </a:lnTo>
                  <a:lnTo>
                    <a:pt x="326" y="76"/>
                  </a:lnTo>
                  <a:lnTo>
                    <a:pt x="85" y="76"/>
                  </a:lnTo>
                  <a:close/>
                  <a:moveTo>
                    <a:pt x="485" y="0"/>
                  </a:moveTo>
                  <a:lnTo>
                    <a:pt x="501" y="3"/>
                  </a:lnTo>
                  <a:lnTo>
                    <a:pt x="514" y="12"/>
                  </a:lnTo>
                  <a:lnTo>
                    <a:pt x="526" y="24"/>
                  </a:lnTo>
                  <a:lnTo>
                    <a:pt x="532" y="39"/>
                  </a:lnTo>
                  <a:lnTo>
                    <a:pt x="533" y="54"/>
                  </a:lnTo>
                  <a:lnTo>
                    <a:pt x="530" y="71"/>
                  </a:lnTo>
                  <a:lnTo>
                    <a:pt x="520" y="84"/>
                  </a:lnTo>
                  <a:lnTo>
                    <a:pt x="411" y="216"/>
                  </a:lnTo>
                  <a:lnTo>
                    <a:pt x="411" y="369"/>
                  </a:lnTo>
                  <a:lnTo>
                    <a:pt x="408" y="392"/>
                  </a:lnTo>
                  <a:lnTo>
                    <a:pt x="399" y="412"/>
                  </a:lnTo>
                  <a:lnTo>
                    <a:pt x="386" y="429"/>
                  </a:lnTo>
                  <a:lnTo>
                    <a:pt x="369" y="442"/>
                  </a:lnTo>
                  <a:lnTo>
                    <a:pt x="348" y="450"/>
                  </a:lnTo>
                  <a:lnTo>
                    <a:pt x="326" y="453"/>
                  </a:lnTo>
                  <a:lnTo>
                    <a:pt x="85" y="453"/>
                  </a:lnTo>
                  <a:lnTo>
                    <a:pt x="62" y="450"/>
                  </a:lnTo>
                  <a:lnTo>
                    <a:pt x="42" y="442"/>
                  </a:lnTo>
                  <a:lnTo>
                    <a:pt x="25" y="429"/>
                  </a:lnTo>
                  <a:lnTo>
                    <a:pt x="12" y="412"/>
                  </a:lnTo>
                  <a:lnTo>
                    <a:pt x="3" y="392"/>
                  </a:lnTo>
                  <a:lnTo>
                    <a:pt x="0" y="369"/>
                  </a:lnTo>
                  <a:lnTo>
                    <a:pt x="0" y="104"/>
                  </a:lnTo>
                  <a:lnTo>
                    <a:pt x="3" y="82"/>
                  </a:lnTo>
                  <a:lnTo>
                    <a:pt x="12" y="61"/>
                  </a:lnTo>
                  <a:lnTo>
                    <a:pt x="25" y="45"/>
                  </a:lnTo>
                  <a:lnTo>
                    <a:pt x="42" y="31"/>
                  </a:lnTo>
                  <a:lnTo>
                    <a:pt x="62" y="23"/>
                  </a:lnTo>
                  <a:lnTo>
                    <a:pt x="85" y="20"/>
                  </a:lnTo>
                  <a:lnTo>
                    <a:pt x="326" y="20"/>
                  </a:lnTo>
                  <a:lnTo>
                    <a:pt x="345" y="22"/>
                  </a:lnTo>
                  <a:lnTo>
                    <a:pt x="363" y="28"/>
                  </a:lnTo>
                  <a:lnTo>
                    <a:pt x="378" y="39"/>
                  </a:lnTo>
                  <a:lnTo>
                    <a:pt x="391" y="51"/>
                  </a:lnTo>
                  <a:lnTo>
                    <a:pt x="401" y="65"/>
                  </a:lnTo>
                  <a:lnTo>
                    <a:pt x="441" y="18"/>
                  </a:lnTo>
                  <a:lnTo>
                    <a:pt x="454" y="7"/>
                  </a:lnTo>
                  <a:lnTo>
                    <a:pt x="468" y="1"/>
                  </a:lnTo>
                  <a:lnTo>
                    <a:pt x="48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1" name="Freeform 70"/>
            <p:cNvSpPr>
              <a:spLocks noEditPoints="1"/>
            </p:cNvSpPr>
            <p:nvPr/>
          </p:nvSpPr>
          <p:spPr bwMode="auto">
            <a:xfrm>
              <a:off x="9920288" y="1627188"/>
              <a:ext cx="120650" cy="103187"/>
            </a:xfrm>
            <a:custGeom>
              <a:avLst/>
              <a:gdLst>
                <a:gd name="T0" fmla="*/ 73 w 533"/>
                <a:gd name="T1" fmla="*/ 83 h 459"/>
                <a:gd name="T2" fmla="*/ 59 w 533"/>
                <a:gd name="T3" fmla="*/ 99 h 459"/>
                <a:gd name="T4" fmla="*/ 56 w 533"/>
                <a:gd name="T5" fmla="*/ 375 h 459"/>
                <a:gd name="T6" fmla="*/ 65 w 533"/>
                <a:gd name="T7" fmla="*/ 395 h 459"/>
                <a:gd name="T8" fmla="*/ 85 w 533"/>
                <a:gd name="T9" fmla="*/ 403 h 459"/>
                <a:gd name="T10" fmla="*/ 337 w 533"/>
                <a:gd name="T11" fmla="*/ 401 h 459"/>
                <a:gd name="T12" fmla="*/ 353 w 533"/>
                <a:gd name="T13" fmla="*/ 386 h 459"/>
                <a:gd name="T14" fmla="*/ 355 w 533"/>
                <a:gd name="T15" fmla="*/ 283 h 459"/>
                <a:gd name="T16" fmla="*/ 285 w 533"/>
                <a:gd name="T17" fmla="*/ 362 h 459"/>
                <a:gd name="T18" fmla="*/ 259 w 533"/>
                <a:gd name="T19" fmla="*/ 371 h 459"/>
                <a:gd name="T20" fmla="*/ 256 w 533"/>
                <a:gd name="T21" fmla="*/ 372 h 459"/>
                <a:gd name="T22" fmla="*/ 231 w 533"/>
                <a:gd name="T23" fmla="*/ 365 h 459"/>
                <a:gd name="T24" fmla="*/ 99 w 533"/>
                <a:gd name="T25" fmla="*/ 245 h 459"/>
                <a:gd name="T26" fmla="*/ 84 w 533"/>
                <a:gd name="T27" fmla="*/ 217 h 459"/>
                <a:gd name="T28" fmla="*/ 87 w 533"/>
                <a:gd name="T29" fmla="*/ 186 h 459"/>
                <a:gd name="T30" fmla="*/ 110 w 533"/>
                <a:gd name="T31" fmla="*/ 162 h 459"/>
                <a:gd name="T32" fmla="*/ 140 w 533"/>
                <a:gd name="T33" fmla="*/ 156 h 459"/>
                <a:gd name="T34" fmla="*/ 169 w 533"/>
                <a:gd name="T35" fmla="*/ 170 h 459"/>
                <a:gd name="T36" fmla="*/ 226 w 533"/>
                <a:gd name="T37" fmla="*/ 218 h 459"/>
                <a:gd name="T38" fmla="*/ 258 w 533"/>
                <a:gd name="T39" fmla="*/ 221 h 459"/>
                <a:gd name="T40" fmla="*/ 285 w 533"/>
                <a:gd name="T41" fmla="*/ 205 h 459"/>
                <a:gd name="T42" fmla="*/ 355 w 533"/>
                <a:gd name="T43" fmla="*/ 109 h 459"/>
                <a:gd name="T44" fmla="*/ 346 w 533"/>
                <a:gd name="T45" fmla="*/ 90 h 459"/>
                <a:gd name="T46" fmla="*/ 326 w 533"/>
                <a:gd name="T47" fmla="*/ 81 h 459"/>
                <a:gd name="T48" fmla="*/ 485 w 533"/>
                <a:gd name="T49" fmla="*/ 0 h 459"/>
                <a:gd name="T50" fmla="*/ 514 w 533"/>
                <a:gd name="T51" fmla="*/ 12 h 459"/>
                <a:gd name="T52" fmla="*/ 532 w 533"/>
                <a:gd name="T53" fmla="*/ 40 h 459"/>
                <a:gd name="T54" fmla="*/ 530 w 533"/>
                <a:gd name="T55" fmla="*/ 71 h 459"/>
                <a:gd name="T56" fmla="*/ 411 w 533"/>
                <a:gd name="T57" fmla="*/ 216 h 459"/>
                <a:gd name="T58" fmla="*/ 408 w 533"/>
                <a:gd name="T59" fmla="*/ 397 h 459"/>
                <a:gd name="T60" fmla="*/ 386 w 533"/>
                <a:gd name="T61" fmla="*/ 434 h 459"/>
                <a:gd name="T62" fmla="*/ 348 w 533"/>
                <a:gd name="T63" fmla="*/ 456 h 459"/>
                <a:gd name="T64" fmla="*/ 85 w 533"/>
                <a:gd name="T65" fmla="*/ 459 h 459"/>
                <a:gd name="T66" fmla="*/ 42 w 533"/>
                <a:gd name="T67" fmla="*/ 448 h 459"/>
                <a:gd name="T68" fmla="*/ 12 w 533"/>
                <a:gd name="T69" fmla="*/ 417 h 459"/>
                <a:gd name="T70" fmla="*/ 0 w 533"/>
                <a:gd name="T71" fmla="*/ 375 h 459"/>
                <a:gd name="T72" fmla="*/ 3 w 533"/>
                <a:gd name="T73" fmla="*/ 88 h 459"/>
                <a:gd name="T74" fmla="*/ 25 w 533"/>
                <a:gd name="T75" fmla="*/ 50 h 459"/>
                <a:gd name="T76" fmla="*/ 62 w 533"/>
                <a:gd name="T77" fmla="*/ 28 h 459"/>
                <a:gd name="T78" fmla="*/ 326 w 533"/>
                <a:gd name="T79" fmla="*/ 25 h 459"/>
                <a:gd name="T80" fmla="*/ 369 w 533"/>
                <a:gd name="T81" fmla="*/ 38 h 459"/>
                <a:gd name="T82" fmla="*/ 399 w 533"/>
                <a:gd name="T83" fmla="*/ 69 h 459"/>
                <a:gd name="T84" fmla="*/ 454 w 533"/>
                <a:gd name="T85" fmla="*/ 8 h 459"/>
                <a:gd name="T86" fmla="*/ 485 w 533"/>
                <a:gd name="T87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33" h="459">
                  <a:moveTo>
                    <a:pt x="85" y="81"/>
                  </a:moveTo>
                  <a:lnTo>
                    <a:pt x="73" y="83"/>
                  </a:lnTo>
                  <a:lnTo>
                    <a:pt x="65" y="90"/>
                  </a:lnTo>
                  <a:lnTo>
                    <a:pt x="59" y="99"/>
                  </a:lnTo>
                  <a:lnTo>
                    <a:pt x="56" y="109"/>
                  </a:lnTo>
                  <a:lnTo>
                    <a:pt x="56" y="375"/>
                  </a:lnTo>
                  <a:lnTo>
                    <a:pt x="59" y="386"/>
                  </a:lnTo>
                  <a:lnTo>
                    <a:pt x="65" y="395"/>
                  </a:lnTo>
                  <a:lnTo>
                    <a:pt x="73" y="401"/>
                  </a:lnTo>
                  <a:lnTo>
                    <a:pt x="85" y="403"/>
                  </a:lnTo>
                  <a:lnTo>
                    <a:pt x="326" y="403"/>
                  </a:lnTo>
                  <a:lnTo>
                    <a:pt x="337" y="401"/>
                  </a:lnTo>
                  <a:lnTo>
                    <a:pt x="346" y="395"/>
                  </a:lnTo>
                  <a:lnTo>
                    <a:pt x="353" y="386"/>
                  </a:lnTo>
                  <a:lnTo>
                    <a:pt x="355" y="375"/>
                  </a:lnTo>
                  <a:lnTo>
                    <a:pt x="355" y="283"/>
                  </a:lnTo>
                  <a:lnTo>
                    <a:pt x="295" y="353"/>
                  </a:lnTo>
                  <a:lnTo>
                    <a:pt x="285" y="362"/>
                  </a:lnTo>
                  <a:lnTo>
                    <a:pt x="272" y="369"/>
                  </a:lnTo>
                  <a:lnTo>
                    <a:pt x="259" y="371"/>
                  </a:lnTo>
                  <a:lnTo>
                    <a:pt x="258" y="371"/>
                  </a:lnTo>
                  <a:lnTo>
                    <a:pt x="256" y="372"/>
                  </a:lnTo>
                  <a:lnTo>
                    <a:pt x="243" y="370"/>
                  </a:lnTo>
                  <a:lnTo>
                    <a:pt x="231" y="365"/>
                  </a:lnTo>
                  <a:lnTo>
                    <a:pt x="220" y="357"/>
                  </a:lnTo>
                  <a:lnTo>
                    <a:pt x="99" y="245"/>
                  </a:lnTo>
                  <a:lnTo>
                    <a:pt x="89" y="232"/>
                  </a:lnTo>
                  <a:lnTo>
                    <a:pt x="84" y="217"/>
                  </a:lnTo>
                  <a:lnTo>
                    <a:pt x="82" y="202"/>
                  </a:lnTo>
                  <a:lnTo>
                    <a:pt x="87" y="186"/>
                  </a:lnTo>
                  <a:lnTo>
                    <a:pt x="96" y="173"/>
                  </a:lnTo>
                  <a:lnTo>
                    <a:pt x="110" y="162"/>
                  </a:lnTo>
                  <a:lnTo>
                    <a:pt x="124" y="156"/>
                  </a:lnTo>
                  <a:lnTo>
                    <a:pt x="140" y="156"/>
                  </a:lnTo>
                  <a:lnTo>
                    <a:pt x="155" y="160"/>
                  </a:lnTo>
                  <a:lnTo>
                    <a:pt x="169" y="170"/>
                  </a:lnTo>
                  <a:lnTo>
                    <a:pt x="213" y="209"/>
                  </a:lnTo>
                  <a:lnTo>
                    <a:pt x="226" y="218"/>
                  </a:lnTo>
                  <a:lnTo>
                    <a:pt x="242" y="222"/>
                  </a:lnTo>
                  <a:lnTo>
                    <a:pt x="258" y="221"/>
                  </a:lnTo>
                  <a:lnTo>
                    <a:pt x="272" y="215"/>
                  </a:lnTo>
                  <a:lnTo>
                    <a:pt x="285" y="205"/>
                  </a:lnTo>
                  <a:lnTo>
                    <a:pt x="355" y="122"/>
                  </a:lnTo>
                  <a:lnTo>
                    <a:pt x="355" y="109"/>
                  </a:lnTo>
                  <a:lnTo>
                    <a:pt x="353" y="99"/>
                  </a:lnTo>
                  <a:lnTo>
                    <a:pt x="346" y="90"/>
                  </a:lnTo>
                  <a:lnTo>
                    <a:pt x="337" y="83"/>
                  </a:lnTo>
                  <a:lnTo>
                    <a:pt x="326" y="81"/>
                  </a:lnTo>
                  <a:lnTo>
                    <a:pt x="85" y="81"/>
                  </a:lnTo>
                  <a:close/>
                  <a:moveTo>
                    <a:pt x="485" y="0"/>
                  </a:moveTo>
                  <a:lnTo>
                    <a:pt x="501" y="4"/>
                  </a:lnTo>
                  <a:lnTo>
                    <a:pt x="514" y="12"/>
                  </a:lnTo>
                  <a:lnTo>
                    <a:pt x="526" y="24"/>
                  </a:lnTo>
                  <a:lnTo>
                    <a:pt x="532" y="40"/>
                  </a:lnTo>
                  <a:lnTo>
                    <a:pt x="533" y="55"/>
                  </a:lnTo>
                  <a:lnTo>
                    <a:pt x="530" y="71"/>
                  </a:lnTo>
                  <a:lnTo>
                    <a:pt x="520" y="86"/>
                  </a:lnTo>
                  <a:lnTo>
                    <a:pt x="411" y="216"/>
                  </a:lnTo>
                  <a:lnTo>
                    <a:pt x="411" y="375"/>
                  </a:lnTo>
                  <a:lnTo>
                    <a:pt x="408" y="397"/>
                  </a:lnTo>
                  <a:lnTo>
                    <a:pt x="399" y="417"/>
                  </a:lnTo>
                  <a:lnTo>
                    <a:pt x="386" y="434"/>
                  </a:lnTo>
                  <a:lnTo>
                    <a:pt x="369" y="448"/>
                  </a:lnTo>
                  <a:lnTo>
                    <a:pt x="348" y="456"/>
                  </a:lnTo>
                  <a:lnTo>
                    <a:pt x="326" y="459"/>
                  </a:lnTo>
                  <a:lnTo>
                    <a:pt x="85" y="459"/>
                  </a:lnTo>
                  <a:lnTo>
                    <a:pt x="62" y="456"/>
                  </a:lnTo>
                  <a:lnTo>
                    <a:pt x="42" y="448"/>
                  </a:lnTo>
                  <a:lnTo>
                    <a:pt x="25" y="434"/>
                  </a:lnTo>
                  <a:lnTo>
                    <a:pt x="12" y="417"/>
                  </a:lnTo>
                  <a:lnTo>
                    <a:pt x="3" y="397"/>
                  </a:lnTo>
                  <a:lnTo>
                    <a:pt x="0" y="375"/>
                  </a:lnTo>
                  <a:lnTo>
                    <a:pt x="0" y="109"/>
                  </a:lnTo>
                  <a:lnTo>
                    <a:pt x="3" y="88"/>
                  </a:lnTo>
                  <a:lnTo>
                    <a:pt x="12" y="67"/>
                  </a:lnTo>
                  <a:lnTo>
                    <a:pt x="25" y="50"/>
                  </a:lnTo>
                  <a:lnTo>
                    <a:pt x="42" y="37"/>
                  </a:lnTo>
                  <a:lnTo>
                    <a:pt x="62" y="28"/>
                  </a:lnTo>
                  <a:lnTo>
                    <a:pt x="85" y="25"/>
                  </a:lnTo>
                  <a:lnTo>
                    <a:pt x="326" y="25"/>
                  </a:lnTo>
                  <a:lnTo>
                    <a:pt x="349" y="28"/>
                  </a:lnTo>
                  <a:lnTo>
                    <a:pt x="369" y="38"/>
                  </a:lnTo>
                  <a:lnTo>
                    <a:pt x="386" y="51"/>
                  </a:lnTo>
                  <a:lnTo>
                    <a:pt x="399" y="69"/>
                  </a:lnTo>
                  <a:lnTo>
                    <a:pt x="441" y="19"/>
                  </a:lnTo>
                  <a:lnTo>
                    <a:pt x="454" y="8"/>
                  </a:lnTo>
                  <a:lnTo>
                    <a:pt x="468" y="1"/>
                  </a:lnTo>
                  <a:lnTo>
                    <a:pt x="48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2" name="Freeform 71"/>
            <p:cNvSpPr>
              <a:spLocks/>
            </p:cNvSpPr>
            <p:nvPr/>
          </p:nvSpPr>
          <p:spPr bwMode="auto">
            <a:xfrm>
              <a:off x="10072688" y="1412875"/>
              <a:ext cx="214313" cy="23812"/>
            </a:xfrm>
            <a:custGeom>
              <a:avLst/>
              <a:gdLst>
                <a:gd name="T0" fmla="*/ 52 w 945"/>
                <a:gd name="T1" fmla="*/ 0 h 103"/>
                <a:gd name="T2" fmla="*/ 893 w 945"/>
                <a:gd name="T3" fmla="*/ 0 h 103"/>
                <a:gd name="T4" fmla="*/ 910 w 945"/>
                <a:gd name="T5" fmla="*/ 3 h 103"/>
                <a:gd name="T6" fmla="*/ 924 w 945"/>
                <a:gd name="T7" fmla="*/ 10 h 103"/>
                <a:gd name="T8" fmla="*/ 935 w 945"/>
                <a:gd name="T9" fmla="*/ 21 h 103"/>
                <a:gd name="T10" fmla="*/ 942 w 945"/>
                <a:gd name="T11" fmla="*/ 36 h 103"/>
                <a:gd name="T12" fmla="*/ 945 w 945"/>
                <a:gd name="T13" fmla="*/ 53 h 103"/>
                <a:gd name="T14" fmla="*/ 942 w 945"/>
                <a:gd name="T15" fmla="*/ 68 h 103"/>
                <a:gd name="T16" fmla="*/ 935 w 945"/>
                <a:gd name="T17" fmla="*/ 83 h 103"/>
                <a:gd name="T18" fmla="*/ 924 w 945"/>
                <a:gd name="T19" fmla="*/ 94 h 103"/>
                <a:gd name="T20" fmla="*/ 910 w 945"/>
                <a:gd name="T21" fmla="*/ 101 h 103"/>
                <a:gd name="T22" fmla="*/ 893 w 945"/>
                <a:gd name="T23" fmla="*/ 103 h 103"/>
                <a:gd name="T24" fmla="*/ 52 w 945"/>
                <a:gd name="T25" fmla="*/ 103 h 103"/>
                <a:gd name="T26" fmla="*/ 35 w 945"/>
                <a:gd name="T27" fmla="*/ 101 h 103"/>
                <a:gd name="T28" fmla="*/ 22 w 945"/>
                <a:gd name="T29" fmla="*/ 94 h 103"/>
                <a:gd name="T30" fmla="*/ 10 w 945"/>
                <a:gd name="T31" fmla="*/ 83 h 103"/>
                <a:gd name="T32" fmla="*/ 3 w 945"/>
                <a:gd name="T33" fmla="*/ 68 h 103"/>
                <a:gd name="T34" fmla="*/ 0 w 945"/>
                <a:gd name="T35" fmla="*/ 53 h 103"/>
                <a:gd name="T36" fmla="*/ 3 w 945"/>
                <a:gd name="T37" fmla="*/ 36 h 103"/>
                <a:gd name="T38" fmla="*/ 10 w 945"/>
                <a:gd name="T39" fmla="*/ 21 h 103"/>
                <a:gd name="T40" fmla="*/ 22 w 945"/>
                <a:gd name="T41" fmla="*/ 10 h 103"/>
                <a:gd name="T42" fmla="*/ 35 w 945"/>
                <a:gd name="T43" fmla="*/ 3 h 103"/>
                <a:gd name="T44" fmla="*/ 52 w 945"/>
                <a:gd name="T45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5" h="103">
                  <a:moveTo>
                    <a:pt x="52" y="0"/>
                  </a:moveTo>
                  <a:lnTo>
                    <a:pt x="893" y="0"/>
                  </a:lnTo>
                  <a:lnTo>
                    <a:pt x="910" y="3"/>
                  </a:lnTo>
                  <a:lnTo>
                    <a:pt x="924" y="10"/>
                  </a:lnTo>
                  <a:lnTo>
                    <a:pt x="935" y="21"/>
                  </a:lnTo>
                  <a:lnTo>
                    <a:pt x="942" y="36"/>
                  </a:lnTo>
                  <a:lnTo>
                    <a:pt x="945" y="53"/>
                  </a:lnTo>
                  <a:lnTo>
                    <a:pt x="942" y="68"/>
                  </a:lnTo>
                  <a:lnTo>
                    <a:pt x="935" y="83"/>
                  </a:lnTo>
                  <a:lnTo>
                    <a:pt x="924" y="94"/>
                  </a:lnTo>
                  <a:lnTo>
                    <a:pt x="910" y="101"/>
                  </a:lnTo>
                  <a:lnTo>
                    <a:pt x="893" y="103"/>
                  </a:lnTo>
                  <a:lnTo>
                    <a:pt x="52" y="103"/>
                  </a:lnTo>
                  <a:lnTo>
                    <a:pt x="35" y="101"/>
                  </a:lnTo>
                  <a:lnTo>
                    <a:pt x="22" y="94"/>
                  </a:lnTo>
                  <a:lnTo>
                    <a:pt x="10" y="83"/>
                  </a:lnTo>
                  <a:lnTo>
                    <a:pt x="3" y="68"/>
                  </a:lnTo>
                  <a:lnTo>
                    <a:pt x="0" y="53"/>
                  </a:lnTo>
                  <a:lnTo>
                    <a:pt x="3" y="36"/>
                  </a:lnTo>
                  <a:lnTo>
                    <a:pt x="10" y="21"/>
                  </a:lnTo>
                  <a:lnTo>
                    <a:pt x="22" y="10"/>
                  </a:lnTo>
                  <a:lnTo>
                    <a:pt x="35" y="3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3" name="Freeform 72"/>
            <p:cNvSpPr>
              <a:spLocks/>
            </p:cNvSpPr>
            <p:nvPr/>
          </p:nvSpPr>
          <p:spPr bwMode="auto">
            <a:xfrm>
              <a:off x="10072688" y="1528763"/>
              <a:ext cx="214313" cy="23812"/>
            </a:xfrm>
            <a:custGeom>
              <a:avLst/>
              <a:gdLst>
                <a:gd name="T0" fmla="*/ 52 w 945"/>
                <a:gd name="T1" fmla="*/ 0 h 104"/>
                <a:gd name="T2" fmla="*/ 893 w 945"/>
                <a:gd name="T3" fmla="*/ 0 h 104"/>
                <a:gd name="T4" fmla="*/ 910 w 945"/>
                <a:gd name="T5" fmla="*/ 3 h 104"/>
                <a:gd name="T6" fmla="*/ 924 w 945"/>
                <a:gd name="T7" fmla="*/ 10 h 104"/>
                <a:gd name="T8" fmla="*/ 935 w 945"/>
                <a:gd name="T9" fmla="*/ 22 h 104"/>
                <a:gd name="T10" fmla="*/ 942 w 945"/>
                <a:gd name="T11" fmla="*/ 35 h 104"/>
                <a:gd name="T12" fmla="*/ 945 w 945"/>
                <a:gd name="T13" fmla="*/ 52 h 104"/>
                <a:gd name="T14" fmla="*/ 942 w 945"/>
                <a:gd name="T15" fmla="*/ 68 h 104"/>
                <a:gd name="T16" fmla="*/ 935 w 945"/>
                <a:gd name="T17" fmla="*/ 83 h 104"/>
                <a:gd name="T18" fmla="*/ 924 w 945"/>
                <a:gd name="T19" fmla="*/ 93 h 104"/>
                <a:gd name="T20" fmla="*/ 910 w 945"/>
                <a:gd name="T21" fmla="*/ 101 h 104"/>
                <a:gd name="T22" fmla="*/ 893 w 945"/>
                <a:gd name="T23" fmla="*/ 104 h 104"/>
                <a:gd name="T24" fmla="*/ 52 w 945"/>
                <a:gd name="T25" fmla="*/ 104 h 104"/>
                <a:gd name="T26" fmla="*/ 35 w 945"/>
                <a:gd name="T27" fmla="*/ 101 h 104"/>
                <a:gd name="T28" fmla="*/ 22 w 945"/>
                <a:gd name="T29" fmla="*/ 93 h 104"/>
                <a:gd name="T30" fmla="*/ 10 w 945"/>
                <a:gd name="T31" fmla="*/ 83 h 104"/>
                <a:gd name="T32" fmla="*/ 3 w 945"/>
                <a:gd name="T33" fmla="*/ 68 h 104"/>
                <a:gd name="T34" fmla="*/ 0 w 945"/>
                <a:gd name="T35" fmla="*/ 52 h 104"/>
                <a:gd name="T36" fmla="*/ 3 w 945"/>
                <a:gd name="T37" fmla="*/ 35 h 104"/>
                <a:gd name="T38" fmla="*/ 10 w 945"/>
                <a:gd name="T39" fmla="*/ 22 h 104"/>
                <a:gd name="T40" fmla="*/ 22 w 945"/>
                <a:gd name="T41" fmla="*/ 10 h 104"/>
                <a:gd name="T42" fmla="*/ 35 w 945"/>
                <a:gd name="T43" fmla="*/ 3 h 104"/>
                <a:gd name="T44" fmla="*/ 52 w 945"/>
                <a:gd name="T4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5" h="104">
                  <a:moveTo>
                    <a:pt x="52" y="0"/>
                  </a:moveTo>
                  <a:lnTo>
                    <a:pt x="893" y="0"/>
                  </a:lnTo>
                  <a:lnTo>
                    <a:pt x="910" y="3"/>
                  </a:lnTo>
                  <a:lnTo>
                    <a:pt x="924" y="10"/>
                  </a:lnTo>
                  <a:lnTo>
                    <a:pt x="935" y="22"/>
                  </a:lnTo>
                  <a:lnTo>
                    <a:pt x="942" y="35"/>
                  </a:lnTo>
                  <a:lnTo>
                    <a:pt x="945" y="52"/>
                  </a:lnTo>
                  <a:lnTo>
                    <a:pt x="942" y="68"/>
                  </a:lnTo>
                  <a:lnTo>
                    <a:pt x="935" y="83"/>
                  </a:lnTo>
                  <a:lnTo>
                    <a:pt x="924" y="93"/>
                  </a:lnTo>
                  <a:lnTo>
                    <a:pt x="910" y="101"/>
                  </a:lnTo>
                  <a:lnTo>
                    <a:pt x="893" y="104"/>
                  </a:lnTo>
                  <a:lnTo>
                    <a:pt x="52" y="104"/>
                  </a:lnTo>
                  <a:lnTo>
                    <a:pt x="35" y="101"/>
                  </a:lnTo>
                  <a:lnTo>
                    <a:pt x="22" y="93"/>
                  </a:lnTo>
                  <a:lnTo>
                    <a:pt x="10" y="83"/>
                  </a:lnTo>
                  <a:lnTo>
                    <a:pt x="3" y="68"/>
                  </a:lnTo>
                  <a:lnTo>
                    <a:pt x="0" y="52"/>
                  </a:lnTo>
                  <a:lnTo>
                    <a:pt x="3" y="35"/>
                  </a:lnTo>
                  <a:lnTo>
                    <a:pt x="10" y="22"/>
                  </a:lnTo>
                  <a:lnTo>
                    <a:pt x="22" y="10"/>
                  </a:lnTo>
                  <a:lnTo>
                    <a:pt x="35" y="3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4" name="Freeform 73"/>
            <p:cNvSpPr>
              <a:spLocks/>
            </p:cNvSpPr>
            <p:nvPr/>
          </p:nvSpPr>
          <p:spPr bwMode="auto">
            <a:xfrm>
              <a:off x="10072688" y="1643063"/>
              <a:ext cx="214313" cy="23812"/>
            </a:xfrm>
            <a:custGeom>
              <a:avLst/>
              <a:gdLst>
                <a:gd name="T0" fmla="*/ 52 w 945"/>
                <a:gd name="T1" fmla="*/ 0 h 104"/>
                <a:gd name="T2" fmla="*/ 893 w 945"/>
                <a:gd name="T3" fmla="*/ 0 h 104"/>
                <a:gd name="T4" fmla="*/ 910 w 945"/>
                <a:gd name="T5" fmla="*/ 2 h 104"/>
                <a:gd name="T6" fmla="*/ 924 w 945"/>
                <a:gd name="T7" fmla="*/ 9 h 104"/>
                <a:gd name="T8" fmla="*/ 935 w 945"/>
                <a:gd name="T9" fmla="*/ 21 h 104"/>
                <a:gd name="T10" fmla="*/ 942 w 945"/>
                <a:gd name="T11" fmla="*/ 35 h 104"/>
                <a:gd name="T12" fmla="*/ 945 w 945"/>
                <a:gd name="T13" fmla="*/ 52 h 104"/>
                <a:gd name="T14" fmla="*/ 942 w 945"/>
                <a:gd name="T15" fmla="*/ 69 h 104"/>
                <a:gd name="T16" fmla="*/ 935 w 945"/>
                <a:gd name="T17" fmla="*/ 82 h 104"/>
                <a:gd name="T18" fmla="*/ 924 w 945"/>
                <a:gd name="T19" fmla="*/ 93 h 104"/>
                <a:gd name="T20" fmla="*/ 910 w 945"/>
                <a:gd name="T21" fmla="*/ 101 h 104"/>
                <a:gd name="T22" fmla="*/ 893 w 945"/>
                <a:gd name="T23" fmla="*/ 104 h 104"/>
                <a:gd name="T24" fmla="*/ 52 w 945"/>
                <a:gd name="T25" fmla="*/ 104 h 104"/>
                <a:gd name="T26" fmla="*/ 35 w 945"/>
                <a:gd name="T27" fmla="*/ 101 h 104"/>
                <a:gd name="T28" fmla="*/ 22 w 945"/>
                <a:gd name="T29" fmla="*/ 93 h 104"/>
                <a:gd name="T30" fmla="*/ 10 w 945"/>
                <a:gd name="T31" fmla="*/ 82 h 104"/>
                <a:gd name="T32" fmla="*/ 3 w 945"/>
                <a:gd name="T33" fmla="*/ 69 h 104"/>
                <a:gd name="T34" fmla="*/ 0 w 945"/>
                <a:gd name="T35" fmla="*/ 52 h 104"/>
                <a:gd name="T36" fmla="*/ 3 w 945"/>
                <a:gd name="T37" fmla="*/ 35 h 104"/>
                <a:gd name="T38" fmla="*/ 10 w 945"/>
                <a:gd name="T39" fmla="*/ 21 h 104"/>
                <a:gd name="T40" fmla="*/ 22 w 945"/>
                <a:gd name="T41" fmla="*/ 9 h 104"/>
                <a:gd name="T42" fmla="*/ 35 w 945"/>
                <a:gd name="T43" fmla="*/ 2 h 104"/>
                <a:gd name="T44" fmla="*/ 52 w 945"/>
                <a:gd name="T4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5" h="104">
                  <a:moveTo>
                    <a:pt x="52" y="0"/>
                  </a:moveTo>
                  <a:lnTo>
                    <a:pt x="893" y="0"/>
                  </a:lnTo>
                  <a:lnTo>
                    <a:pt x="910" y="2"/>
                  </a:lnTo>
                  <a:lnTo>
                    <a:pt x="924" y="9"/>
                  </a:lnTo>
                  <a:lnTo>
                    <a:pt x="935" y="21"/>
                  </a:lnTo>
                  <a:lnTo>
                    <a:pt x="942" y="35"/>
                  </a:lnTo>
                  <a:lnTo>
                    <a:pt x="945" y="52"/>
                  </a:lnTo>
                  <a:lnTo>
                    <a:pt x="942" y="69"/>
                  </a:lnTo>
                  <a:lnTo>
                    <a:pt x="935" y="82"/>
                  </a:lnTo>
                  <a:lnTo>
                    <a:pt x="924" y="93"/>
                  </a:lnTo>
                  <a:lnTo>
                    <a:pt x="910" y="101"/>
                  </a:lnTo>
                  <a:lnTo>
                    <a:pt x="893" y="104"/>
                  </a:lnTo>
                  <a:lnTo>
                    <a:pt x="52" y="104"/>
                  </a:lnTo>
                  <a:lnTo>
                    <a:pt x="35" y="101"/>
                  </a:lnTo>
                  <a:lnTo>
                    <a:pt x="22" y="93"/>
                  </a:lnTo>
                  <a:lnTo>
                    <a:pt x="10" y="82"/>
                  </a:lnTo>
                  <a:lnTo>
                    <a:pt x="3" y="69"/>
                  </a:lnTo>
                  <a:lnTo>
                    <a:pt x="0" y="52"/>
                  </a:lnTo>
                  <a:lnTo>
                    <a:pt x="3" y="35"/>
                  </a:lnTo>
                  <a:lnTo>
                    <a:pt x="10" y="21"/>
                  </a:lnTo>
                  <a:lnTo>
                    <a:pt x="22" y="9"/>
                  </a:lnTo>
                  <a:lnTo>
                    <a:pt x="35" y="2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</p:grpSp>
      <p:pic>
        <p:nvPicPr>
          <p:cNvPr id="18" name="Imagen 17">
            <a:extLst>
              <a:ext uri="{FF2B5EF4-FFF2-40B4-BE49-F238E27FC236}">
                <a16:creationId xmlns:a16="http://schemas.microsoft.com/office/drawing/2014/main" id="{F21BB9E2-B809-4F76-938C-B8A1D0BAFF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7077"/>
          <a:stretch/>
        </p:blipFill>
        <p:spPr>
          <a:xfrm>
            <a:off x="1196021" y="3571703"/>
            <a:ext cx="8724866" cy="965644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ABC88CE0-36DA-4602-AE4F-717FC42A50A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2544"/>
          <a:stretch/>
        </p:blipFill>
        <p:spPr>
          <a:xfrm>
            <a:off x="1196021" y="958086"/>
            <a:ext cx="8724865" cy="2598065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417BDC9C-BF3C-48C2-85A7-FED939212EF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0541"/>
          <a:stretch/>
        </p:blipFill>
        <p:spPr>
          <a:xfrm>
            <a:off x="1202163" y="4547209"/>
            <a:ext cx="8718723" cy="867247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ECD8C3C9-DEBC-4D2F-90E4-FFA6E3F574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0441" y="5433170"/>
            <a:ext cx="8720445" cy="879396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901151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6" name="Rectangle 25"/>
          <p:cNvSpPr/>
          <p:nvPr/>
        </p:nvSpPr>
        <p:spPr>
          <a:xfrm>
            <a:off x="210497" y="0"/>
            <a:ext cx="9051621" cy="70406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4800" b="1" spc="-300" noProof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7.5 </a:t>
            </a:r>
            <a:r>
              <a:rPr lang="en-US" sz="4000" b="1" spc="-300" noProof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3800" b="1" spc="-300" noProof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Evaluación Interna (Autoevaluación)</a:t>
            </a:r>
          </a:p>
        </p:txBody>
      </p:sp>
      <p:grpSp>
        <p:nvGrpSpPr>
          <p:cNvPr id="7" name="Group 126"/>
          <p:cNvGrpSpPr/>
          <p:nvPr/>
        </p:nvGrpSpPr>
        <p:grpSpPr>
          <a:xfrm>
            <a:off x="10059731" y="605443"/>
            <a:ext cx="1607019" cy="2324520"/>
            <a:chOff x="9842500" y="1071563"/>
            <a:chExt cx="519113" cy="750887"/>
          </a:xfrm>
          <a:solidFill>
            <a:schemeClr val="bg1">
              <a:lumMod val="50000"/>
            </a:schemeClr>
          </a:solidFill>
        </p:grpSpPr>
        <p:sp>
          <p:nvSpPr>
            <p:cNvPr id="8" name="Freeform 67"/>
            <p:cNvSpPr>
              <a:spLocks noEditPoints="1"/>
            </p:cNvSpPr>
            <p:nvPr/>
          </p:nvSpPr>
          <p:spPr bwMode="auto">
            <a:xfrm>
              <a:off x="9842500" y="1071563"/>
              <a:ext cx="519113" cy="750887"/>
            </a:xfrm>
            <a:custGeom>
              <a:avLst/>
              <a:gdLst>
                <a:gd name="T0" fmla="*/ 1570 w 2289"/>
                <a:gd name="T1" fmla="*/ 786 h 3313"/>
                <a:gd name="T2" fmla="*/ 364 w 2289"/>
                <a:gd name="T3" fmla="*/ 439 h 3313"/>
                <a:gd name="T4" fmla="*/ 276 w 2289"/>
                <a:gd name="T5" fmla="*/ 466 h 3313"/>
                <a:gd name="T6" fmla="*/ 220 w 2289"/>
                <a:gd name="T7" fmla="*/ 535 h 3313"/>
                <a:gd name="T8" fmla="*/ 208 w 2289"/>
                <a:gd name="T9" fmla="*/ 2950 h 3313"/>
                <a:gd name="T10" fmla="*/ 235 w 2289"/>
                <a:gd name="T11" fmla="*/ 3037 h 3313"/>
                <a:gd name="T12" fmla="*/ 303 w 2289"/>
                <a:gd name="T13" fmla="*/ 3093 h 3313"/>
                <a:gd name="T14" fmla="*/ 1925 w 2289"/>
                <a:gd name="T15" fmla="*/ 3105 h 3313"/>
                <a:gd name="T16" fmla="*/ 2013 w 2289"/>
                <a:gd name="T17" fmla="*/ 3078 h 3313"/>
                <a:gd name="T18" fmla="*/ 2069 w 2289"/>
                <a:gd name="T19" fmla="*/ 3011 h 3313"/>
                <a:gd name="T20" fmla="*/ 2081 w 2289"/>
                <a:gd name="T21" fmla="*/ 595 h 3313"/>
                <a:gd name="T22" fmla="*/ 2054 w 2289"/>
                <a:gd name="T23" fmla="*/ 508 h 3313"/>
                <a:gd name="T24" fmla="*/ 1985 w 2289"/>
                <a:gd name="T25" fmla="*/ 452 h 3313"/>
                <a:gd name="T26" fmla="*/ 1776 w 2289"/>
                <a:gd name="T27" fmla="*/ 439 h 3313"/>
                <a:gd name="T28" fmla="*/ 1764 w 2289"/>
                <a:gd name="T29" fmla="*/ 873 h 3313"/>
                <a:gd name="T30" fmla="*/ 1711 w 2289"/>
                <a:gd name="T31" fmla="*/ 948 h 3313"/>
                <a:gd name="T32" fmla="*/ 1627 w 2289"/>
                <a:gd name="T33" fmla="*/ 987 h 3313"/>
                <a:gd name="T34" fmla="*/ 662 w 2289"/>
                <a:gd name="T35" fmla="*/ 987 h 3313"/>
                <a:gd name="T36" fmla="*/ 578 w 2289"/>
                <a:gd name="T37" fmla="*/ 948 h 3313"/>
                <a:gd name="T38" fmla="*/ 525 w 2289"/>
                <a:gd name="T39" fmla="*/ 873 h 3313"/>
                <a:gd name="T40" fmla="*/ 513 w 2289"/>
                <a:gd name="T41" fmla="*/ 439 h 3313"/>
                <a:gd name="T42" fmla="*/ 1123 w 2289"/>
                <a:gd name="T43" fmla="*/ 74 h 3313"/>
                <a:gd name="T44" fmla="*/ 1076 w 2289"/>
                <a:gd name="T45" fmla="*/ 110 h 3313"/>
                <a:gd name="T46" fmla="*/ 1069 w 2289"/>
                <a:gd name="T47" fmla="*/ 171 h 3313"/>
                <a:gd name="T48" fmla="*/ 1104 w 2289"/>
                <a:gd name="T49" fmla="*/ 217 h 3313"/>
                <a:gd name="T50" fmla="*/ 1166 w 2289"/>
                <a:gd name="T51" fmla="*/ 226 h 3313"/>
                <a:gd name="T52" fmla="*/ 1213 w 2289"/>
                <a:gd name="T53" fmla="*/ 189 h 3313"/>
                <a:gd name="T54" fmla="*/ 1220 w 2289"/>
                <a:gd name="T55" fmla="*/ 129 h 3313"/>
                <a:gd name="T56" fmla="*/ 1185 w 2289"/>
                <a:gd name="T57" fmla="*/ 82 h 3313"/>
                <a:gd name="T58" fmla="*/ 965 w 2289"/>
                <a:gd name="T59" fmla="*/ 0 h 3313"/>
                <a:gd name="T60" fmla="*/ 1386 w 2289"/>
                <a:gd name="T61" fmla="*/ 13 h 3313"/>
                <a:gd name="T62" fmla="*/ 1456 w 2289"/>
                <a:gd name="T63" fmla="*/ 70 h 3313"/>
                <a:gd name="T64" fmla="*/ 1482 w 2289"/>
                <a:gd name="T65" fmla="*/ 158 h 3313"/>
                <a:gd name="T66" fmla="*/ 1971 w 2289"/>
                <a:gd name="T67" fmla="*/ 236 h 3313"/>
                <a:gd name="T68" fmla="*/ 2096 w 2289"/>
                <a:gd name="T69" fmla="*/ 275 h 3313"/>
                <a:gd name="T70" fmla="*/ 2197 w 2289"/>
                <a:gd name="T71" fmla="*/ 354 h 3313"/>
                <a:gd name="T72" fmla="*/ 2265 w 2289"/>
                <a:gd name="T73" fmla="*/ 464 h 3313"/>
                <a:gd name="T74" fmla="*/ 2289 w 2289"/>
                <a:gd name="T75" fmla="*/ 595 h 3313"/>
                <a:gd name="T76" fmla="*/ 2277 w 2289"/>
                <a:gd name="T77" fmla="*/ 3039 h 3313"/>
                <a:gd name="T78" fmla="*/ 2224 w 2289"/>
                <a:gd name="T79" fmla="*/ 3157 h 3313"/>
                <a:gd name="T80" fmla="*/ 2132 w 2289"/>
                <a:gd name="T81" fmla="*/ 3247 h 3313"/>
                <a:gd name="T82" fmla="*/ 2015 w 2289"/>
                <a:gd name="T83" fmla="*/ 3301 h 3313"/>
                <a:gd name="T84" fmla="*/ 364 w 2289"/>
                <a:gd name="T85" fmla="*/ 3313 h 3313"/>
                <a:gd name="T86" fmla="*/ 233 w 2289"/>
                <a:gd name="T87" fmla="*/ 3288 h 3313"/>
                <a:gd name="T88" fmla="*/ 122 w 2289"/>
                <a:gd name="T89" fmla="*/ 3220 h 3313"/>
                <a:gd name="T90" fmla="*/ 43 w 2289"/>
                <a:gd name="T91" fmla="*/ 3120 h 3313"/>
                <a:gd name="T92" fmla="*/ 3 w 2289"/>
                <a:gd name="T93" fmla="*/ 2995 h 3313"/>
                <a:gd name="T94" fmla="*/ 3 w 2289"/>
                <a:gd name="T95" fmla="*/ 549 h 3313"/>
                <a:gd name="T96" fmla="*/ 43 w 2289"/>
                <a:gd name="T97" fmla="*/ 425 h 3313"/>
                <a:gd name="T98" fmla="*/ 122 w 2289"/>
                <a:gd name="T99" fmla="*/ 324 h 3313"/>
                <a:gd name="T100" fmla="*/ 233 w 2289"/>
                <a:gd name="T101" fmla="*/ 257 h 3313"/>
                <a:gd name="T102" fmla="*/ 364 w 2289"/>
                <a:gd name="T103" fmla="*/ 233 h 3313"/>
                <a:gd name="T104" fmla="*/ 810 w 2289"/>
                <a:gd name="T105" fmla="*/ 126 h 3313"/>
                <a:gd name="T106" fmla="*/ 853 w 2289"/>
                <a:gd name="T107" fmla="*/ 47 h 3313"/>
                <a:gd name="T108" fmla="*/ 932 w 2289"/>
                <a:gd name="T109" fmla="*/ 4 h 3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289" h="3313">
                  <a:moveTo>
                    <a:pt x="718" y="455"/>
                  </a:moveTo>
                  <a:lnTo>
                    <a:pt x="718" y="786"/>
                  </a:lnTo>
                  <a:lnTo>
                    <a:pt x="1570" y="786"/>
                  </a:lnTo>
                  <a:lnTo>
                    <a:pt x="1570" y="455"/>
                  </a:lnTo>
                  <a:lnTo>
                    <a:pt x="718" y="455"/>
                  </a:lnTo>
                  <a:close/>
                  <a:moveTo>
                    <a:pt x="364" y="439"/>
                  </a:moveTo>
                  <a:lnTo>
                    <a:pt x="333" y="442"/>
                  </a:lnTo>
                  <a:lnTo>
                    <a:pt x="303" y="452"/>
                  </a:lnTo>
                  <a:lnTo>
                    <a:pt x="276" y="466"/>
                  </a:lnTo>
                  <a:lnTo>
                    <a:pt x="253" y="485"/>
                  </a:lnTo>
                  <a:lnTo>
                    <a:pt x="235" y="508"/>
                  </a:lnTo>
                  <a:lnTo>
                    <a:pt x="220" y="535"/>
                  </a:lnTo>
                  <a:lnTo>
                    <a:pt x="212" y="564"/>
                  </a:lnTo>
                  <a:lnTo>
                    <a:pt x="208" y="595"/>
                  </a:lnTo>
                  <a:lnTo>
                    <a:pt x="208" y="2950"/>
                  </a:lnTo>
                  <a:lnTo>
                    <a:pt x="212" y="2982"/>
                  </a:lnTo>
                  <a:lnTo>
                    <a:pt x="220" y="3011"/>
                  </a:lnTo>
                  <a:lnTo>
                    <a:pt x="235" y="3037"/>
                  </a:lnTo>
                  <a:lnTo>
                    <a:pt x="253" y="3059"/>
                  </a:lnTo>
                  <a:lnTo>
                    <a:pt x="276" y="3078"/>
                  </a:lnTo>
                  <a:lnTo>
                    <a:pt x="303" y="3093"/>
                  </a:lnTo>
                  <a:lnTo>
                    <a:pt x="333" y="3102"/>
                  </a:lnTo>
                  <a:lnTo>
                    <a:pt x="364" y="3105"/>
                  </a:lnTo>
                  <a:lnTo>
                    <a:pt x="1925" y="3105"/>
                  </a:lnTo>
                  <a:lnTo>
                    <a:pt x="1956" y="3102"/>
                  </a:lnTo>
                  <a:lnTo>
                    <a:pt x="1985" y="3093"/>
                  </a:lnTo>
                  <a:lnTo>
                    <a:pt x="2013" y="3078"/>
                  </a:lnTo>
                  <a:lnTo>
                    <a:pt x="2035" y="3059"/>
                  </a:lnTo>
                  <a:lnTo>
                    <a:pt x="2054" y="3037"/>
                  </a:lnTo>
                  <a:lnTo>
                    <a:pt x="2069" y="3011"/>
                  </a:lnTo>
                  <a:lnTo>
                    <a:pt x="2078" y="2982"/>
                  </a:lnTo>
                  <a:lnTo>
                    <a:pt x="2081" y="2950"/>
                  </a:lnTo>
                  <a:lnTo>
                    <a:pt x="2081" y="595"/>
                  </a:lnTo>
                  <a:lnTo>
                    <a:pt x="2078" y="564"/>
                  </a:lnTo>
                  <a:lnTo>
                    <a:pt x="2069" y="535"/>
                  </a:lnTo>
                  <a:lnTo>
                    <a:pt x="2054" y="508"/>
                  </a:lnTo>
                  <a:lnTo>
                    <a:pt x="2035" y="485"/>
                  </a:lnTo>
                  <a:lnTo>
                    <a:pt x="2013" y="466"/>
                  </a:lnTo>
                  <a:lnTo>
                    <a:pt x="1985" y="452"/>
                  </a:lnTo>
                  <a:lnTo>
                    <a:pt x="1956" y="442"/>
                  </a:lnTo>
                  <a:lnTo>
                    <a:pt x="1925" y="439"/>
                  </a:lnTo>
                  <a:lnTo>
                    <a:pt x="1776" y="439"/>
                  </a:lnTo>
                  <a:lnTo>
                    <a:pt x="1776" y="810"/>
                  </a:lnTo>
                  <a:lnTo>
                    <a:pt x="1773" y="842"/>
                  </a:lnTo>
                  <a:lnTo>
                    <a:pt x="1764" y="873"/>
                  </a:lnTo>
                  <a:lnTo>
                    <a:pt x="1751" y="901"/>
                  </a:lnTo>
                  <a:lnTo>
                    <a:pt x="1733" y="926"/>
                  </a:lnTo>
                  <a:lnTo>
                    <a:pt x="1711" y="948"/>
                  </a:lnTo>
                  <a:lnTo>
                    <a:pt x="1686" y="965"/>
                  </a:lnTo>
                  <a:lnTo>
                    <a:pt x="1658" y="979"/>
                  </a:lnTo>
                  <a:lnTo>
                    <a:pt x="1627" y="987"/>
                  </a:lnTo>
                  <a:lnTo>
                    <a:pt x="1594" y="990"/>
                  </a:lnTo>
                  <a:lnTo>
                    <a:pt x="694" y="990"/>
                  </a:lnTo>
                  <a:lnTo>
                    <a:pt x="662" y="987"/>
                  </a:lnTo>
                  <a:lnTo>
                    <a:pt x="631" y="979"/>
                  </a:lnTo>
                  <a:lnTo>
                    <a:pt x="603" y="965"/>
                  </a:lnTo>
                  <a:lnTo>
                    <a:pt x="578" y="948"/>
                  </a:lnTo>
                  <a:lnTo>
                    <a:pt x="556" y="926"/>
                  </a:lnTo>
                  <a:lnTo>
                    <a:pt x="538" y="901"/>
                  </a:lnTo>
                  <a:lnTo>
                    <a:pt x="525" y="873"/>
                  </a:lnTo>
                  <a:lnTo>
                    <a:pt x="516" y="842"/>
                  </a:lnTo>
                  <a:lnTo>
                    <a:pt x="513" y="810"/>
                  </a:lnTo>
                  <a:lnTo>
                    <a:pt x="513" y="439"/>
                  </a:lnTo>
                  <a:lnTo>
                    <a:pt x="364" y="439"/>
                  </a:lnTo>
                  <a:close/>
                  <a:moveTo>
                    <a:pt x="1145" y="72"/>
                  </a:moveTo>
                  <a:lnTo>
                    <a:pt x="1123" y="74"/>
                  </a:lnTo>
                  <a:lnTo>
                    <a:pt x="1104" y="82"/>
                  </a:lnTo>
                  <a:lnTo>
                    <a:pt x="1089" y="95"/>
                  </a:lnTo>
                  <a:lnTo>
                    <a:pt x="1076" y="110"/>
                  </a:lnTo>
                  <a:lnTo>
                    <a:pt x="1069" y="129"/>
                  </a:lnTo>
                  <a:lnTo>
                    <a:pt x="1066" y="150"/>
                  </a:lnTo>
                  <a:lnTo>
                    <a:pt x="1069" y="171"/>
                  </a:lnTo>
                  <a:lnTo>
                    <a:pt x="1076" y="189"/>
                  </a:lnTo>
                  <a:lnTo>
                    <a:pt x="1089" y="205"/>
                  </a:lnTo>
                  <a:lnTo>
                    <a:pt x="1104" y="217"/>
                  </a:lnTo>
                  <a:lnTo>
                    <a:pt x="1123" y="226"/>
                  </a:lnTo>
                  <a:lnTo>
                    <a:pt x="1145" y="229"/>
                  </a:lnTo>
                  <a:lnTo>
                    <a:pt x="1166" y="226"/>
                  </a:lnTo>
                  <a:lnTo>
                    <a:pt x="1185" y="217"/>
                  </a:lnTo>
                  <a:lnTo>
                    <a:pt x="1200" y="205"/>
                  </a:lnTo>
                  <a:lnTo>
                    <a:pt x="1213" y="189"/>
                  </a:lnTo>
                  <a:lnTo>
                    <a:pt x="1220" y="171"/>
                  </a:lnTo>
                  <a:lnTo>
                    <a:pt x="1223" y="150"/>
                  </a:lnTo>
                  <a:lnTo>
                    <a:pt x="1220" y="129"/>
                  </a:lnTo>
                  <a:lnTo>
                    <a:pt x="1213" y="110"/>
                  </a:lnTo>
                  <a:lnTo>
                    <a:pt x="1200" y="95"/>
                  </a:lnTo>
                  <a:lnTo>
                    <a:pt x="1185" y="82"/>
                  </a:lnTo>
                  <a:lnTo>
                    <a:pt x="1166" y="74"/>
                  </a:lnTo>
                  <a:lnTo>
                    <a:pt x="1145" y="72"/>
                  </a:lnTo>
                  <a:close/>
                  <a:moveTo>
                    <a:pt x="965" y="0"/>
                  </a:moveTo>
                  <a:lnTo>
                    <a:pt x="1324" y="0"/>
                  </a:lnTo>
                  <a:lnTo>
                    <a:pt x="1356" y="4"/>
                  </a:lnTo>
                  <a:lnTo>
                    <a:pt x="1386" y="13"/>
                  </a:lnTo>
                  <a:lnTo>
                    <a:pt x="1413" y="27"/>
                  </a:lnTo>
                  <a:lnTo>
                    <a:pt x="1436" y="47"/>
                  </a:lnTo>
                  <a:lnTo>
                    <a:pt x="1456" y="70"/>
                  </a:lnTo>
                  <a:lnTo>
                    <a:pt x="1469" y="97"/>
                  </a:lnTo>
                  <a:lnTo>
                    <a:pt x="1479" y="126"/>
                  </a:lnTo>
                  <a:lnTo>
                    <a:pt x="1482" y="158"/>
                  </a:lnTo>
                  <a:lnTo>
                    <a:pt x="1482" y="233"/>
                  </a:lnTo>
                  <a:lnTo>
                    <a:pt x="1925" y="233"/>
                  </a:lnTo>
                  <a:lnTo>
                    <a:pt x="1971" y="236"/>
                  </a:lnTo>
                  <a:lnTo>
                    <a:pt x="2015" y="244"/>
                  </a:lnTo>
                  <a:lnTo>
                    <a:pt x="2056" y="257"/>
                  </a:lnTo>
                  <a:lnTo>
                    <a:pt x="2096" y="275"/>
                  </a:lnTo>
                  <a:lnTo>
                    <a:pt x="2132" y="297"/>
                  </a:lnTo>
                  <a:lnTo>
                    <a:pt x="2167" y="324"/>
                  </a:lnTo>
                  <a:lnTo>
                    <a:pt x="2197" y="354"/>
                  </a:lnTo>
                  <a:lnTo>
                    <a:pt x="2224" y="388"/>
                  </a:lnTo>
                  <a:lnTo>
                    <a:pt x="2246" y="425"/>
                  </a:lnTo>
                  <a:lnTo>
                    <a:pt x="2265" y="464"/>
                  </a:lnTo>
                  <a:lnTo>
                    <a:pt x="2278" y="506"/>
                  </a:lnTo>
                  <a:lnTo>
                    <a:pt x="2286" y="549"/>
                  </a:lnTo>
                  <a:lnTo>
                    <a:pt x="2289" y="595"/>
                  </a:lnTo>
                  <a:lnTo>
                    <a:pt x="2289" y="2950"/>
                  </a:lnTo>
                  <a:lnTo>
                    <a:pt x="2286" y="2995"/>
                  </a:lnTo>
                  <a:lnTo>
                    <a:pt x="2277" y="3039"/>
                  </a:lnTo>
                  <a:lnTo>
                    <a:pt x="2265" y="3081"/>
                  </a:lnTo>
                  <a:lnTo>
                    <a:pt x="2246" y="3120"/>
                  </a:lnTo>
                  <a:lnTo>
                    <a:pt x="2224" y="3157"/>
                  </a:lnTo>
                  <a:lnTo>
                    <a:pt x="2197" y="3190"/>
                  </a:lnTo>
                  <a:lnTo>
                    <a:pt x="2167" y="3220"/>
                  </a:lnTo>
                  <a:lnTo>
                    <a:pt x="2132" y="3247"/>
                  </a:lnTo>
                  <a:lnTo>
                    <a:pt x="2096" y="3270"/>
                  </a:lnTo>
                  <a:lnTo>
                    <a:pt x="2056" y="3288"/>
                  </a:lnTo>
                  <a:lnTo>
                    <a:pt x="2015" y="3301"/>
                  </a:lnTo>
                  <a:lnTo>
                    <a:pt x="1971" y="3309"/>
                  </a:lnTo>
                  <a:lnTo>
                    <a:pt x="1925" y="3313"/>
                  </a:lnTo>
                  <a:lnTo>
                    <a:pt x="364" y="3313"/>
                  </a:lnTo>
                  <a:lnTo>
                    <a:pt x="318" y="3309"/>
                  </a:lnTo>
                  <a:lnTo>
                    <a:pt x="274" y="3301"/>
                  </a:lnTo>
                  <a:lnTo>
                    <a:pt x="233" y="3288"/>
                  </a:lnTo>
                  <a:lnTo>
                    <a:pt x="193" y="3270"/>
                  </a:lnTo>
                  <a:lnTo>
                    <a:pt x="156" y="3247"/>
                  </a:lnTo>
                  <a:lnTo>
                    <a:pt x="122" y="3220"/>
                  </a:lnTo>
                  <a:lnTo>
                    <a:pt x="92" y="3190"/>
                  </a:lnTo>
                  <a:lnTo>
                    <a:pt x="65" y="3157"/>
                  </a:lnTo>
                  <a:lnTo>
                    <a:pt x="43" y="3120"/>
                  </a:lnTo>
                  <a:lnTo>
                    <a:pt x="24" y="3081"/>
                  </a:lnTo>
                  <a:lnTo>
                    <a:pt x="10" y="3039"/>
                  </a:lnTo>
                  <a:lnTo>
                    <a:pt x="3" y="2995"/>
                  </a:lnTo>
                  <a:lnTo>
                    <a:pt x="0" y="2950"/>
                  </a:lnTo>
                  <a:lnTo>
                    <a:pt x="0" y="595"/>
                  </a:lnTo>
                  <a:lnTo>
                    <a:pt x="3" y="549"/>
                  </a:lnTo>
                  <a:lnTo>
                    <a:pt x="10" y="506"/>
                  </a:lnTo>
                  <a:lnTo>
                    <a:pt x="24" y="464"/>
                  </a:lnTo>
                  <a:lnTo>
                    <a:pt x="43" y="425"/>
                  </a:lnTo>
                  <a:lnTo>
                    <a:pt x="65" y="388"/>
                  </a:lnTo>
                  <a:lnTo>
                    <a:pt x="92" y="354"/>
                  </a:lnTo>
                  <a:lnTo>
                    <a:pt x="122" y="324"/>
                  </a:lnTo>
                  <a:lnTo>
                    <a:pt x="156" y="297"/>
                  </a:lnTo>
                  <a:lnTo>
                    <a:pt x="193" y="275"/>
                  </a:lnTo>
                  <a:lnTo>
                    <a:pt x="233" y="257"/>
                  </a:lnTo>
                  <a:lnTo>
                    <a:pt x="274" y="244"/>
                  </a:lnTo>
                  <a:lnTo>
                    <a:pt x="318" y="236"/>
                  </a:lnTo>
                  <a:lnTo>
                    <a:pt x="364" y="233"/>
                  </a:lnTo>
                  <a:lnTo>
                    <a:pt x="807" y="233"/>
                  </a:lnTo>
                  <a:lnTo>
                    <a:pt x="807" y="158"/>
                  </a:lnTo>
                  <a:lnTo>
                    <a:pt x="810" y="126"/>
                  </a:lnTo>
                  <a:lnTo>
                    <a:pt x="820" y="97"/>
                  </a:lnTo>
                  <a:lnTo>
                    <a:pt x="834" y="70"/>
                  </a:lnTo>
                  <a:lnTo>
                    <a:pt x="853" y="47"/>
                  </a:lnTo>
                  <a:lnTo>
                    <a:pt x="876" y="27"/>
                  </a:lnTo>
                  <a:lnTo>
                    <a:pt x="903" y="13"/>
                  </a:lnTo>
                  <a:lnTo>
                    <a:pt x="932" y="4"/>
                  </a:lnTo>
                  <a:lnTo>
                    <a:pt x="9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9" name="Freeform 68"/>
            <p:cNvSpPr>
              <a:spLocks noEditPoints="1"/>
            </p:cNvSpPr>
            <p:nvPr/>
          </p:nvSpPr>
          <p:spPr bwMode="auto">
            <a:xfrm>
              <a:off x="9920288" y="1370013"/>
              <a:ext cx="120650" cy="100012"/>
            </a:xfrm>
            <a:custGeom>
              <a:avLst/>
              <a:gdLst>
                <a:gd name="T0" fmla="*/ 73 w 533"/>
                <a:gd name="T1" fmla="*/ 66 h 441"/>
                <a:gd name="T2" fmla="*/ 59 w 533"/>
                <a:gd name="T3" fmla="*/ 81 h 441"/>
                <a:gd name="T4" fmla="*/ 56 w 533"/>
                <a:gd name="T5" fmla="*/ 358 h 441"/>
                <a:gd name="T6" fmla="*/ 65 w 533"/>
                <a:gd name="T7" fmla="*/ 377 h 441"/>
                <a:gd name="T8" fmla="*/ 85 w 533"/>
                <a:gd name="T9" fmla="*/ 385 h 441"/>
                <a:gd name="T10" fmla="*/ 337 w 533"/>
                <a:gd name="T11" fmla="*/ 383 h 441"/>
                <a:gd name="T12" fmla="*/ 353 w 533"/>
                <a:gd name="T13" fmla="*/ 368 h 441"/>
                <a:gd name="T14" fmla="*/ 355 w 533"/>
                <a:gd name="T15" fmla="*/ 282 h 441"/>
                <a:gd name="T16" fmla="*/ 285 w 533"/>
                <a:gd name="T17" fmla="*/ 362 h 441"/>
                <a:gd name="T18" fmla="*/ 259 w 533"/>
                <a:gd name="T19" fmla="*/ 370 h 441"/>
                <a:gd name="T20" fmla="*/ 243 w 533"/>
                <a:gd name="T21" fmla="*/ 369 h 441"/>
                <a:gd name="T22" fmla="*/ 220 w 533"/>
                <a:gd name="T23" fmla="*/ 357 h 441"/>
                <a:gd name="T24" fmla="*/ 89 w 533"/>
                <a:gd name="T25" fmla="*/ 231 h 441"/>
                <a:gd name="T26" fmla="*/ 82 w 533"/>
                <a:gd name="T27" fmla="*/ 200 h 441"/>
                <a:gd name="T28" fmla="*/ 96 w 533"/>
                <a:gd name="T29" fmla="*/ 171 h 441"/>
                <a:gd name="T30" fmla="*/ 124 w 533"/>
                <a:gd name="T31" fmla="*/ 155 h 441"/>
                <a:gd name="T32" fmla="*/ 155 w 533"/>
                <a:gd name="T33" fmla="*/ 160 h 441"/>
                <a:gd name="T34" fmla="*/ 213 w 533"/>
                <a:gd name="T35" fmla="*/ 208 h 441"/>
                <a:gd name="T36" fmla="*/ 242 w 533"/>
                <a:gd name="T37" fmla="*/ 222 h 441"/>
                <a:gd name="T38" fmla="*/ 272 w 533"/>
                <a:gd name="T39" fmla="*/ 215 h 441"/>
                <a:gd name="T40" fmla="*/ 355 w 533"/>
                <a:gd name="T41" fmla="*/ 121 h 441"/>
                <a:gd name="T42" fmla="*/ 353 w 533"/>
                <a:gd name="T43" fmla="*/ 81 h 441"/>
                <a:gd name="T44" fmla="*/ 337 w 533"/>
                <a:gd name="T45" fmla="*/ 66 h 441"/>
                <a:gd name="T46" fmla="*/ 85 w 533"/>
                <a:gd name="T47" fmla="*/ 64 h 441"/>
                <a:gd name="T48" fmla="*/ 501 w 533"/>
                <a:gd name="T49" fmla="*/ 3 h 441"/>
                <a:gd name="T50" fmla="*/ 526 w 533"/>
                <a:gd name="T51" fmla="*/ 24 h 441"/>
                <a:gd name="T52" fmla="*/ 533 w 533"/>
                <a:gd name="T53" fmla="*/ 55 h 441"/>
                <a:gd name="T54" fmla="*/ 520 w 533"/>
                <a:gd name="T55" fmla="*/ 84 h 441"/>
                <a:gd name="T56" fmla="*/ 411 w 533"/>
                <a:gd name="T57" fmla="*/ 358 h 441"/>
                <a:gd name="T58" fmla="*/ 399 w 533"/>
                <a:gd name="T59" fmla="*/ 399 h 441"/>
                <a:gd name="T60" fmla="*/ 369 w 533"/>
                <a:gd name="T61" fmla="*/ 429 h 441"/>
                <a:gd name="T62" fmla="*/ 326 w 533"/>
                <a:gd name="T63" fmla="*/ 441 h 441"/>
                <a:gd name="T64" fmla="*/ 62 w 533"/>
                <a:gd name="T65" fmla="*/ 438 h 441"/>
                <a:gd name="T66" fmla="*/ 25 w 533"/>
                <a:gd name="T67" fmla="*/ 417 h 441"/>
                <a:gd name="T68" fmla="*/ 3 w 533"/>
                <a:gd name="T69" fmla="*/ 380 h 441"/>
                <a:gd name="T70" fmla="*/ 0 w 533"/>
                <a:gd name="T71" fmla="*/ 92 h 441"/>
                <a:gd name="T72" fmla="*/ 12 w 533"/>
                <a:gd name="T73" fmla="*/ 50 h 441"/>
                <a:gd name="T74" fmla="*/ 42 w 533"/>
                <a:gd name="T75" fmla="*/ 20 h 441"/>
                <a:gd name="T76" fmla="*/ 85 w 533"/>
                <a:gd name="T77" fmla="*/ 8 h 441"/>
                <a:gd name="T78" fmla="*/ 347 w 533"/>
                <a:gd name="T79" fmla="*/ 10 h 441"/>
                <a:gd name="T80" fmla="*/ 382 w 533"/>
                <a:gd name="T81" fmla="*/ 29 h 441"/>
                <a:gd name="T82" fmla="*/ 405 w 533"/>
                <a:gd name="T83" fmla="*/ 61 h 441"/>
                <a:gd name="T84" fmla="*/ 454 w 533"/>
                <a:gd name="T85" fmla="*/ 7 h 441"/>
                <a:gd name="T86" fmla="*/ 485 w 533"/>
                <a:gd name="T87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33" h="441">
                  <a:moveTo>
                    <a:pt x="85" y="64"/>
                  </a:moveTo>
                  <a:lnTo>
                    <a:pt x="73" y="66"/>
                  </a:lnTo>
                  <a:lnTo>
                    <a:pt x="65" y="73"/>
                  </a:lnTo>
                  <a:lnTo>
                    <a:pt x="59" y="81"/>
                  </a:lnTo>
                  <a:lnTo>
                    <a:pt x="56" y="92"/>
                  </a:lnTo>
                  <a:lnTo>
                    <a:pt x="56" y="358"/>
                  </a:lnTo>
                  <a:lnTo>
                    <a:pt x="59" y="368"/>
                  </a:lnTo>
                  <a:lnTo>
                    <a:pt x="65" y="377"/>
                  </a:lnTo>
                  <a:lnTo>
                    <a:pt x="73" y="383"/>
                  </a:lnTo>
                  <a:lnTo>
                    <a:pt x="85" y="385"/>
                  </a:lnTo>
                  <a:lnTo>
                    <a:pt x="326" y="385"/>
                  </a:lnTo>
                  <a:lnTo>
                    <a:pt x="337" y="383"/>
                  </a:lnTo>
                  <a:lnTo>
                    <a:pt x="346" y="377"/>
                  </a:lnTo>
                  <a:lnTo>
                    <a:pt x="353" y="368"/>
                  </a:lnTo>
                  <a:lnTo>
                    <a:pt x="355" y="358"/>
                  </a:lnTo>
                  <a:lnTo>
                    <a:pt x="355" y="282"/>
                  </a:lnTo>
                  <a:lnTo>
                    <a:pt x="295" y="353"/>
                  </a:lnTo>
                  <a:lnTo>
                    <a:pt x="285" y="362"/>
                  </a:lnTo>
                  <a:lnTo>
                    <a:pt x="272" y="368"/>
                  </a:lnTo>
                  <a:lnTo>
                    <a:pt x="259" y="370"/>
                  </a:lnTo>
                  <a:lnTo>
                    <a:pt x="256" y="370"/>
                  </a:lnTo>
                  <a:lnTo>
                    <a:pt x="243" y="369"/>
                  </a:lnTo>
                  <a:lnTo>
                    <a:pt x="231" y="364"/>
                  </a:lnTo>
                  <a:lnTo>
                    <a:pt x="220" y="357"/>
                  </a:lnTo>
                  <a:lnTo>
                    <a:pt x="99" y="245"/>
                  </a:lnTo>
                  <a:lnTo>
                    <a:pt x="89" y="231"/>
                  </a:lnTo>
                  <a:lnTo>
                    <a:pt x="84" y="217"/>
                  </a:lnTo>
                  <a:lnTo>
                    <a:pt x="82" y="200"/>
                  </a:lnTo>
                  <a:lnTo>
                    <a:pt x="87" y="186"/>
                  </a:lnTo>
                  <a:lnTo>
                    <a:pt x="96" y="171"/>
                  </a:lnTo>
                  <a:lnTo>
                    <a:pt x="110" y="162"/>
                  </a:lnTo>
                  <a:lnTo>
                    <a:pt x="124" y="155"/>
                  </a:lnTo>
                  <a:lnTo>
                    <a:pt x="140" y="155"/>
                  </a:lnTo>
                  <a:lnTo>
                    <a:pt x="155" y="160"/>
                  </a:lnTo>
                  <a:lnTo>
                    <a:pt x="169" y="169"/>
                  </a:lnTo>
                  <a:lnTo>
                    <a:pt x="213" y="208"/>
                  </a:lnTo>
                  <a:lnTo>
                    <a:pt x="226" y="218"/>
                  </a:lnTo>
                  <a:lnTo>
                    <a:pt x="242" y="222"/>
                  </a:lnTo>
                  <a:lnTo>
                    <a:pt x="258" y="221"/>
                  </a:lnTo>
                  <a:lnTo>
                    <a:pt x="272" y="215"/>
                  </a:lnTo>
                  <a:lnTo>
                    <a:pt x="285" y="204"/>
                  </a:lnTo>
                  <a:lnTo>
                    <a:pt x="355" y="121"/>
                  </a:lnTo>
                  <a:lnTo>
                    <a:pt x="355" y="92"/>
                  </a:lnTo>
                  <a:lnTo>
                    <a:pt x="353" y="81"/>
                  </a:lnTo>
                  <a:lnTo>
                    <a:pt x="346" y="73"/>
                  </a:lnTo>
                  <a:lnTo>
                    <a:pt x="337" y="66"/>
                  </a:lnTo>
                  <a:lnTo>
                    <a:pt x="326" y="64"/>
                  </a:lnTo>
                  <a:lnTo>
                    <a:pt x="85" y="64"/>
                  </a:lnTo>
                  <a:close/>
                  <a:moveTo>
                    <a:pt x="485" y="0"/>
                  </a:moveTo>
                  <a:lnTo>
                    <a:pt x="501" y="3"/>
                  </a:lnTo>
                  <a:lnTo>
                    <a:pt x="514" y="11"/>
                  </a:lnTo>
                  <a:lnTo>
                    <a:pt x="526" y="24"/>
                  </a:lnTo>
                  <a:lnTo>
                    <a:pt x="532" y="39"/>
                  </a:lnTo>
                  <a:lnTo>
                    <a:pt x="533" y="55"/>
                  </a:lnTo>
                  <a:lnTo>
                    <a:pt x="530" y="70"/>
                  </a:lnTo>
                  <a:lnTo>
                    <a:pt x="520" y="84"/>
                  </a:lnTo>
                  <a:lnTo>
                    <a:pt x="411" y="215"/>
                  </a:lnTo>
                  <a:lnTo>
                    <a:pt x="411" y="358"/>
                  </a:lnTo>
                  <a:lnTo>
                    <a:pt x="408" y="380"/>
                  </a:lnTo>
                  <a:lnTo>
                    <a:pt x="399" y="399"/>
                  </a:lnTo>
                  <a:lnTo>
                    <a:pt x="386" y="417"/>
                  </a:lnTo>
                  <a:lnTo>
                    <a:pt x="369" y="429"/>
                  </a:lnTo>
                  <a:lnTo>
                    <a:pt x="348" y="438"/>
                  </a:lnTo>
                  <a:lnTo>
                    <a:pt x="326" y="441"/>
                  </a:lnTo>
                  <a:lnTo>
                    <a:pt x="85" y="441"/>
                  </a:lnTo>
                  <a:lnTo>
                    <a:pt x="62" y="438"/>
                  </a:lnTo>
                  <a:lnTo>
                    <a:pt x="42" y="429"/>
                  </a:lnTo>
                  <a:lnTo>
                    <a:pt x="25" y="417"/>
                  </a:lnTo>
                  <a:lnTo>
                    <a:pt x="12" y="399"/>
                  </a:lnTo>
                  <a:lnTo>
                    <a:pt x="3" y="380"/>
                  </a:lnTo>
                  <a:lnTo>
                    <a:pt x="0" y="358"/>
                  </a:lnTo>
                  <a:lnTo>
                    <a:pt x="0" y="92"/>
                  </a:lnTo>
                  <a:lnTo>
                    <a:pt x="3" y="69"/>
                  </a:lnTo>
                  <a:lnTo>
                    <a:pt x="12" y="50"/>
                  </a:lnTo>
                  <a:lnTo>
                    <a:pt x="25" y="32"/>
                  </a:lnTo>
                  <a:lnTo>
                    <a:pt x="42" y="20"/>
                  </a:lnTo>
                  <a:lnTo>
                    <a:pt x="62" y="11"/>
                  </a:lnTo>
                  <a:lnTo>
                    <a:pt x="85" y="8"/>
                  </a:lnTo>
                  <a:lnTo>
                    <a:pt x="326" y="8"/>
                  </a:lnTo>
                  <a:lnTo>
                    <a:pt x="347" y="10"/>
                  </a:lnTo>
                  <a:lnTo>
                    <a:pt x="366" y="18"/>
                  </a:lnTo>
                  <a:lnTo>
                    <a:pt x="382" y="29"/>
                  </a:lnTo>
                  <a:lnTo>
                    <a:pt x="395" y="43"/>
                  </a:lnTo>
                  <a:lnTo>
                    <a:pt x="405" y="61"/>
                  </a:lnTo>
                  <a:lnTo>
                    <a:pt x="441" y="19"/>
                  </a:lnTo>
                  <a:lnTo>
                    <a:pt x="454" y="7"/>
                  </a:lnTo>
                  <a:lnTo>
                    <a:pt x="468" y="1"/>
                  </a:lnTo>
                  <a:lnTo>
                    <a:pt x="48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0" name="Freeform 69"/>
            <p:cNvSpPr>
              <a:spLocks noEditPoints="1"/>
            </p:cNvSpPr>
            <p:nvPr/>
          </p:nvSpPr>
          <p:spPr bwMode="auto">
            <a:xfrm>
              <a:off x="9920288" y="1498600"/>
              <a:ext cx="120650" cy="103187"/>
            </a:xfrm>
            <a:custGeom>
              <a:avLst/>
              <a:gdLst>
                <a:gd name="T0" fmla="*/ 73 w 533"/>
                <a:gd name="T1" fmla="*/ 78 h 453"/>
                <a:gd name="T2" fmla="*/ 59 w 533"/>
                <a:gd name="T3" fmla="*/ 93 h 453"/>
                <a:gd name="T4" fmla="*/ 56 w 533"/>
                <a:gd name="T5" fmla="*/ 369 h 453"/>
                <a:gd name="T6" fmla="*/ 65 w 533"/>
                <a:gd name="T7" fmla="*/ 389 h 453"/>
                <a:gd name="T8" fmla="*/ 85 w 533"/>
                <a:gd name="T9" fmla="*/ 397 h 453"/>
                <a:gd name="T10" fmla="*/ 337 w 533"/>
                <a:gd name="T11" fmla="*/ 395 h 453"/>
                <a:gd name="T12" fmla="*/ 353 w 533"/>
                <a:gd name="T13" fmla="*/ 381 h 453"/>
                <a:gd name="T14" fmla="*/ 355 w 533"/>
                <a:gd name="T15" fmla="*/ 282 h 453"/>
                <a:gd name="T16" fmla="*/ 285 w 533"/>
                <a:gd name="T17" fmla="*/ 361 h 453"/>
                <a:gd name="T18" fmla="*/ 259 w 533"/>
                <a:gd name="T19" fmla="*/ 370 h 453"/>
                <a:gd name="T20" fmla="*/ 243 w 533"/>
                <a:gd name="T21" fmla="*/ 368 h 453"/>
                <a:gd name="T22" fmla="*/ 220 w 533"/>
                <a:gd name="T23" fmla="*/ 357 h 453"/>
                <a:gd name="T24" fmla="*/ 89 w 533"/>
                <a:gd name="T25" fmla="*/ 231 h 453"/>
                <a:gd name="T26" fmla="*/ 82 w 533"/>
                <a:gd name="T27" fmla="*/ 200 h 453"/>
                <a:gd name="T28" fmla="*/ 96 w 533"/>
                <a:gd name="T29" fmla="*/ 171 h 453"/>
                <a:gd name="T30" fmla="*/ 124 w 533"/>
                <a:gd name="T31" fmla="*/ 156 h 453"/>
                <a:gd name="T32" fmla="*/ 155 w 533"/>
                <a:gd name="T33" fmla="*/ 160 h 453"/>
                <a:gd name="T34" fmla="*/ 213 w 533"/>
                <a:gd name="T35" fmla="*/ 209 h 453"/>
                <a:gd name="T36" fmla="*/ 242 w 533"/>
                <a:gd name="T37" fmla="*/ 222 h 453"/>
                <a:gd name="T38" fmla="*/ 272 w 533"/>
                <a:gd name="T39" fmla="*/ 215 h 453"/>
                <a:gd name="T40" fmla="*/ 355 w 533"/>
                <a:gd name="T41" fmla="*/ 120 h 453"/>
                <a:gd name="T42" fmla="*/ 353 w 533"/>
                <a:gd name="T43" fmla="*/ 93 h 453"/>
                <a:gd name="T44" fmla="*/ 337 w 533"/>
                <a:gd name="T45" fmla="*/ 78 h 453"/>
                <a:gd name="T46" fmla="*/ 85 w 533"/>
                <a:gd name="T47" fmla="*/ 76 h 453"/>
                <a:gd name="T48" fmla="*/ 501 w 533"/>
                <a:gd name="T49" fmla="*/ 3 h 453"/>
                <a:gd name="T50" fmla="*/ 526 w 533"/>
                <a:gd name="T51" fmla="*/ 24 h 453"/>
                <a:gd name="T52" fmla="*/ 533 w 533"/>
                <a:gd name="T53" fmla="*/ 54 h 453"/>
                <a:gd name="T54" fmla="*/ 520 w 533"/>
                <a:gd name="T55" fmla="*/ 84 h 453"/>
                <a:gd name="T56" fmla="*/ 411 w 533"/>
                <a:gd name="T57" fmla="*/ 369 h 453"/>
                <a:gd name="T58" fmla="*/ 399 w 533"/>
                <a:gd name="T59" fmla="*/ 412 h 453"/>
                <a:gd name="T60" fmla="*/ 369 w 533"/>
                <a:gd name="T61" fmla="*/ 442 h 453"/>
                <a:gd name="T62" fmla="*/ 326 w 533"/>
                <a:gd name="T63" fmla="*/ 453 h 453"/>
                <a:gd name="T64" fmla="*/ 62 w 533"/>
                <a:gd name="T65" fmla="*/ 450 h 453"/>
                <a:gd name="T66" fmla="*/ 25 w 533"/>
                <a:gd name="T67" fmla="*/ 429 h 453"/>
                <a:gd name="T68" fmla="*/ 3 w 533"/>
                <a:gd name="T69" fmla="*/ 392 h 453"/>
                <a:gd name="T70" fmla="*/ 0 w 533"/>
                <a:gd name="T71" fmla="*/ 104 h 453"/>
                <a:gd name="T72" fmla="*/ 12 w 533"/>
                <a:gd name="T73" fmla="*/ 61 h 453"/>
                <a:gd name="T74" fmla="*/ 42 w 533"/>
                <a:gd name="T75" fmla="*/ 31 h 453"/>
                <a:gd name="T76" fmla="*/ 85 w 533"/>
                <a:gd name="T77" fmla="*/ 20 h 453"/>
                <a:gd name="T78" fmla="*/ 345 w 533"/>
                <a:gd name="T79" fmla="*/ 22 h 453"/>
                <a:gd name="T80" fmla="*/ 378 w 533"/>
                <a:gd name="T81" fmla="*/ 39 h 453"/>
                <a:gd name="T82" fmla="*/ 401 w 533"/>
                <a:gd name="T83" fmla="*/ 65 h 453"/>
                <a:gd name="T84" fmla="*/ 454 w 533"/>
                <a:gd name="T85" fmla="*/ 7 h 453"/>
                <a:gd name="T86" fmla="*/ 485 w 533"/>
                <a:gd name="T87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33" h="453">
                  <a:moveTo>
                    <a:pt x="85" y="76"/>
                  </a:moveTo>
                  <a:lnTo>
                    <a:pt x="73" y="78"/>
                  </a:lnTo>
                  <a:lnTo>
                    <a:pt x="65" y="84"/>
                  </a:lnTo>
                  <a:lnTo>
                    <a:pt x="59" y="93"/>
                  </a:lnTo>
                  <a:lnTo>
                    <a:pt x="56" y="104"/>
                  </a:lnTo>
                  <a:lnTo>
                    <a:pt x="56" y="369"/>
                  </a:lnTo>
                  <a:lnTo>
                    <a:pt x="59" y="381"/>
                  </a:lnTo>
                  <a:lnTo>
                    <a:pt x="65" y="389"/>
                  </a:lnTo>
                  <a:lnTo>
                    <a:pt x="73" y="395"/>
                  </a:lnTo>
                  <a:lnTo>
                    <a:pt x="85" y="397"/>
                  </a:lnTo>
                  <a:lnTo>
                    <a:pt x="326" y="397"/>
                  </a:lnTo>
                  <a:lnTo>
                    <a:pt x="337" y="395"/>
                  </a:lnTo>
                  <a:lnTo>
                    <a:pt x="346" y="389"/>
                  </a:lnTo>
                  <a:lnTo>
                    <a:pt x="353" y="381"/>
                  </a:lnTo>
                  <a:lnTo>
                    <a:pt x="355" y="369"/>
                  </a:lnTo>
                  <a:lnTo>
                    <a:pt x="355" y="282"/>
                  </a:lnTo>
                  <a:lnTo>
                    <a:pt x="295" y="352"/>
                  </a:lnTo>
                  <a:lnTo>
                    <a:pt x="285" y="361"/>
                  </a:lnTo>
                  <a:lnTo>
                    <a:pt x="272" y="367"/>
                  </a:lnTo>
                  <a:lnTo>
                    <a:pt x="259" y="370"/>
                  </a:lnTo>
                  <a:lnTo>
                    <a:pt x="256" y="370"/>
                  </a:lnTo>
                  <a:lnTo>
                    <a:pt x="243" y="368"/>
                  </a:lnTo>
                  <a:lnTo>
                    <a:pt x="231" y="364"/>
                  </a:lnTo>
                  <a:lnTo>
                    <a:pt x="220" y="357"/>
                  </a:lnTo>
                  <a:lnTo>
                    <a:pt x="99" y="245"/>
                  </a:lnTo>
                  <a:lnTo>
                    <a:pt x="89" y="231"/>
                  </a:lnTo>
                  <a:lnTo>
                    <a:pt x="84" y="216"/>
                  </a:lnTo>
                  <a:lnTo>
                    <a:pt x="82" y="200"/>
                  </a:lnTo>
                  <a:lnTo>
                    <a:pt x="87" y="185"/>
                  </a:lnTo>
                  <a:lnTo>
                    <a:pt x="96" y="171"/>
                  </a:lnTo>
                  <a:lnTo>
                    <a:pt x="110" y="161"/>
                  </a:lnTo>
                  <a:lnTo>
                    <a:pt x="124" y="156"/>
                  </a:lnTo>
                  <a:lnTo>
                    <a:pt x="140" y="155"/>
                  </a:lnTo>
                  <a:lnTo>
                    <a:pt x="155" y="160"/>
                  </a:lnTo>
                  <a:lnTo>
                    <a:pt x="169" y="169"/>
                  </a:lnTo>
                  <a:lnTo>
                    <a:pt x="213" y="209"/>
                  </a:lnTo>
                  <a:lnTo>
                    <a:pt x="226" y="218"/>
                  </a:lnTo>
                  <a:lnTo>
                    <a:pt x="242" y="222"/>
                  </a:lnTo>
                  <a:lnTo>
                    <a:pt x="258" y="221"/>
                  </a:lnTo>
                  <a:lnTo>
                    <a:pt x="272" y="215"/>
                  </a:lnTo>
                  <a:lnTo>
                    <a:pt x="285" y="204"/>
                  </a:lnTo>
                  <a:lnTo>
                    <a:pt x="355" y="120"/>
                  </a:lnTo>
                  <a:lnTo>
                    <a:pt x="355" y="104"/>
                  </a:lnTo>
                  <a:lnTo>
                    <a:pt x="353" y="93"/>
                  </a:lnTo>
                  <a:lnTo>
                    <a:pt x="346" y="84"/>
                  </a:lnTo>
                  <a:lnTo>
                    <a:pt x="337" y="78"/>
                  </a:lnTo>
                  <a:lnTo>
                    <a:pt x="326" y="76"/>
                  </a:lnTo>
                  <a:lnTo>
                    <a:pt x="85" y="76"/>
                  </a:lnTo>
                  <a:close/>
                  <a:moveTo>
                    <a:pt x="485" y="0"/>
                  </a:moveTo>
                  <a:lnTo>
                    <a:pt x="501" y="3"/>
                  </a:lnTo>
                  <a:lnTo>
                    <a:pt x="514" y="12"/>
                  </a:lnTo>
                  <a:lnTo>
                    <a:pt x="526" y="24"/>
                  </a:lnTo>
                  <a:lnTo>
                    <a:pt x="532" y="39"/>
                  </a:lnTo>
                  <a:lnTo>
                    <a:pt x="533" y="54"/>
                  </a:lnTo>
                  <a:lnTo>
                    <a:pt x="530" y="71"/>
                  </a:lnTo>
                  <a:lnTo>
                    <a:pt x="520" y="84"/>
                  </a:lnTo>
                  <a:lnTo>
                    <a:pt x="411" y="216"/>
                  </a:lnTo>
                  <a:lnTo>
                    <a:pt x="411" y="369"/>
                  </a:lnTo>
                  <a:lnTo>
                    <a:pt x="408" y="392"/>
                  </a:lnTo>
                  <a:lnTo>
                    <a:pt x="399" y="412"/>
                  </a:lnTo>
                  <a:lnTo>
                    <a:pt x="386" y="429"/>
                  </a:lnTo>
                  <a:lnTo>
                    <a:pt x="369" y="442"/>
                  </a:lnTo>
                  <a:lnTo>
                    <a:pt x="348" y="450"/>
                  </a:lnTo>
                  <a:lnTo>
                    <a:pt x="326" y="453"/>
                  </a:lnTo>
                  <a:lnTo>
                    <a:pt x="85" y="453"/>
                  </a:lnTo>
                  <a:lnTo>
                    <a:pt x="62" y="450"/>
                  </a:lnTo>
                  <a:lnTo>
                    <a:pt x="42" y="442"/>
                  </a:lnTo>
                  <a:lnTo>
                    <a:pt x="25" y="429"/>
                  </a:lnTo>
                  <a:lnTo>
                    <a:pt x="12" y="412"/>
                  </a:lnTo>
                  <a:lnTo>
                    <a:pt x="3" y="392"/>
                  </a:lnTo>
                  <a:lnTo>
                    <a:pt x="0" y="369"/>
                  </a:lnTo>
                  <a:lnTo>
                    <a:pt x="0" y="104"/>
                  </a:lnTo>
                  <a:lnTo>
                    <a:pt x="3" y="82"/>
                  </a:lnTo>
                  <a:lnTo>
                    <a:pt x="12" y="61"/>
                  </a:lnTo>
                  <a:lnTo>
                    <a:pt x="25" y="45"/>
                  </a:lnTo>
                  <a:lnTo>
                    <a:pt x="42" y="31"/>
                  </a:lnTo>
                  <a:lnTo>
                    <a:pt x="62" y="23"/>
                  </a:lnTo>
                  <a:lnTo>
                    <a:pt x="85" y="20"/>
                  </a:lnTo>
                  <a:lnTo>
                    <a:pt x="326" y="20"/>
                  </a:lnTo>
                  <a:lnTo>
                    <a:pt x="345" y="22"/>
                  </a:lnTo>
                  <a:lnTo>
                    <a:pt x="363" y="28"/>
                  </a:lnTo>
                  <a:lnTo>
                    <a:pt x="378" y="39"/>
                  </a:lnTo>
                  <a:lnTo>
                    <a:pt x="391" y="51"/>
                  </a:lnTo>
                  <a:lnTo>
                    <a:pt x="401" y="65"/>
                  </a:lnTo>
                  <a:lnTo>
                    <a:pt x="441" y="18"/>
                  </a:lnTo>
                  <a:lnTo>
                    <a:pt x="454" y="7"/>
                  </a:lnTo>
                  <a:lnTo>
                    <a:pt x="468" y="1"/>
                  </a:lnTo>
                  <a:lnTo>
                    <a:pt x="48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1" name="Freeform 70"/>
            <p:cNvSpPr>
              <a:spLocks noEditPoints="1"/>
            </p:cNvSpPr>
            <p:nvPr/>
          </p:nvSpPr>
          <p:spPr bwMode="auto">
            <a:xfrm>
              <a:off x="9920288" y="1627188"/>
              <a:ext cx="120650" cy="103187"/>
            </a:xfrm>
            <a:custGeom>
              <a:avLst/>
              <a:gdLst>
                <a:gd name="T0" fmla="*/ 73 w 533"/>
                <a:gd name="T1" fmla="*/ 83 h 459"/>
                <a:gd name="T2" fmla="*/ 59 w 533"/>
                <a:gd name="T3" fmla="*/ 99 h 459"/>
                <a:gd name="T4" fmla="*/ 56 w 533"/>
                <a:gd name="T5" fmla="*/ 375 h 459"/>
                <a:gd name="T6" fmla="*/ 65 w 533"/>
                <a:gd name="T7" fmla="*/ 395 h 459"/>
                <a:gd name="T8" fmla="*/ 85 w 533"/>
                <a:gd name="T9" fmla="*/ 403 h 459"/>
                <a:gd name="T10" fmla="*/ 337 w 533"/>
                <a:gd name="T11" fmla="*/ 401 h 459"/>
                <a:gd name="T12" fmla="*/ 353 w 533"/>
                <a:gd name="T13" fmla="*/ 386 h 459"/>
                <a:gd name="T14" fmla="*/ 355 w 533"/>
                <a:gd name="T15" fmla="*/ 283 h 459"/>
                <a:gd name="T16" fmla="*/ 285 w 533"/>
                <a:gd name="T17" fmla="*/ 362 h 459"/>
                <a:gd name="T18" fmla="*/ 259 w 533"/>
                <a:gd name="T19" fmla="*/ 371 h 459"/>
                <a:gd name="T20" fmla="*/ 256 w 533"/>
                <a:gd name="T21" fmla="*/ 372 h 459"/>
                <a:gd name="T22" fmla="*/ 231 w 533"/>
                <a:gd name="T23" fmla="*/ 365 h 459"/>
                <a:gd name="T24" fmla="*/ 99 w 533"/>
                <a:gd name="T25" fmla="*/ 245 h 459"/>
                <a:gd name="T26" fmla="*/ 84 w 533"/>
                <a:gd name="T27" fmla="*/ 217 h 459"/>
                <a:gd name="T28" fmla="*/ 87 w 533"/>
                <a:gd name="T29" fmla="*/ 186 h 459"/>
                <a:gd name="T30" fmla="*/ 110 w 533"/>
                <a:gd name="T31" fmla="*/ 162 h 459"/>
                <a:gd name="T32" fmla="*/ 140 w 533"/>
                <a:gd name="T33" fmla="*/ 156 h 459"/>
                <a:gd name="T34" fmla="*/ 169 w 533"/>
                <a:gd name="T35" fmla="*/ 170 h 459"/>
                <a:gd name="T36" fmla="*/ 226 w 533"/>
                <a:gd name="T37" fmla="*/ 218 h 459"/>
                <a:gd name="T38" fmla="*/ 258 w 533"/>
                <a:gd name="T39" fmla="*/ 221 h 459"/>
                <a:gd name="T40" fmla="*/ 285 w 533"/>
                <a:gd name="T41" fmla="*/ 205 h 459"/>
                <a:gd name="T42" fmla="*/ 355 w 533"/>
                <a:gd name="T43" fmla="*/ 109 h 459"/>
                <a:gd name="T44" fmla="*/ 346 w 533"/>
                <a:gd name="T45" fmla="*/ 90 h 459"/>
                <a:gd name="T46" fmla="*/ 326 w 533"/>
                <a:gd name="T47" fmla="*/ 81 h 459"/>
                <a:gd name="T48" fmla="*/ 485 w 533"/>
                <a:gd name="T49" fmla="*/ 0 h 459"/>
                <a:gd name="T50" fmla="*/ 514 w 533"/>
                <a:gd name="T51" fmla="*/ 12 h 459"/>
                <a:gd name="T52" fmla="*/ 532 w 533"/>
                <a:gd name="T53" fmla="*/ 40 h 459"/>
                <a:gd name="T54" fmla="*/ 530 w 533"/>
                <a:gd name="T55" fmla="*/ 71 h 459"/>
                <a:gd name="T56" fmla="*/ 411 w 533"/>
                <a:gd name="T57" fmla="*/ 216 h 459"/>
                <a:gd name="T58" fmla="*/ 408 w 533"/>
                <a:gd name="T59" fmla="*/ 397 h 459"/>
                <a:gd name="T60" fmla="*/ 386 w 533"/>
                <a:gd name="T61" fmla="*/ 434 h 459"/>
                <a:gd name="T62" fmla="*/ 348 w 533"/>
                <a:gd name="T63" fmla="*/ 456 h 459"/>
                <a:gd name="T64" fmla="*/ 85 w 533"/>
                <a:gd name="T65" fmla="*/ 459 h 459"/>
                <a:gd name="T66" fmla="*/ 42 w 533"/>
                <a:gd name="T67" fmla="*/ 448 h 459"/>
                <a:gd name="T68" fmla="*/ 12 w 533"/>
                <a:gd name="T69" fmla="*/ 417 h 459"/>
                <a:gd name="T70" fmla="*/ 0 w 533"/>
                <a:gd name="T71" fmla="*/ 375 h 459"/>
                <a:gd name="T72" fmla="*/ 3 w 533"/>
                <a:gd name="T73" fmla="*/ 88 h 459"/>
                <a:gd name="T74" fmla="*/ 25 w 533"/>
                <a:gd name="T75" fmla="*/ 50 h 459"/>
                <a:gd name="T76" fmla="*/ 62 w 533"/>
                <a:gd name="T77" fmla="*/ 28 h 459"/>
                <a:gd name="T78" fmla="*/ 326 w 533"/>
                <a:gd name="T79" fmla="*/ 25 h 459"/>
                <a:gd name="T80" fmla="*/ 369 w 533"/>
                <a:gd name="T81" fmla="*/ 38 h 459"/>
                <a:gd name="T82" fmla="*/ 399 w 533"/>
                <a:gd name="T83" fmla="*/ 69 h 459"/>
                <a:gd name="T84" fmla="*/ 454 w 533"/>
                <a:gd name="T85" fmla="*/ 8 h 459"/>
                <a:gd name="T86" fmla="*/ 485 w 533"/>
                <a:gd name="T87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33" h="459">
                  <a:moveTo>
                    <a:pt x="85" y="81"/>
                  </a:moveTo>
                  <a:lnTo>
                    <a:pt x="73" y="83"/>
                  </a:lnTo>
                  <a:lnTo>
                    <a:pt x="65" y="90"/>
                  </a:lnTo>
                  <a:lnTo>
                    <a:pt x="59" y="99"/>
                  </a:lnTo>
                  <a:lnTo>
                    <a:pt x="56" y="109"/>
                  </a:lnTo>
                  <a:lnTo>
                    <a:pt x="56" y="375"/>
                  </a:lnTo>
                  <a:lnTo>
                    <a:pt x="59" y="386"/>
                  </a:lnTo>
                  <a:lnTo>
                    <a:pt x="65" y="395"/>
                  </a:lnTo>
                  <a:lnTo>
                    <a:pt x="73" y="401"/>
                  </a:lnTo>
                  <a:lnTo>
                    <a:pt x="85" y="403"/>
                  </a:lnTo>
                  <a:lnTo>
                    <a:pt x="326" y="403"/>
                  </a:lnTo>
                  <a:lnTo>
                    <a:pt x="337" y="401"/>
                  </a:lnTo>
                  <a:lnTo>
                    <a:pt x="346" y="395"/>
                  </a:lnTo>
                  <a:lnTo>
                    <a:pt x="353" y="386"/>
                  </a:lnTo>
                  <a:lnTo>
                    <a:pt x="355" y="375"/>
                  </a:lnTo>
                  <a:lnTo>
                    <a:pt x="355" y="283"/>
                  </a:lnTo>
                  <a:lnTo>
                    <a:pt x="295" y="353"/>
                  </a:lnTo>
                  <a:lnTo>
                    <a:pt x="285" y="362"/>
                  </a:lnTo>
                  <a:lnTo>
                    <a:pt x="272" y="369"/>
                  </a:lnTo>
                  <a:lnTo>
                    <a:pt x="259" y="371"/>
                  </a:lnTo>
                  <a:lnTo>
                    <a:pt x="258" y="371"/>
                  </a:lnTo>
                  <a:lnTo>
                    <a:pt x="256" y="372"/>
                  </a:lnTo>
                  <a:lnTo>
                    <a:pt x="243" y="370"/>
                  </a:lnTo>
                  <a:lnTo>
                    <a:pt x="231" y="365"/>
                  </a:lnTo>
                  <a:lnTo>
                    <a:pt x="220" y="357"/>
                  </a:lnTo>
                  <a:lnTo>
                    <a:pt x="99" y="245"/>
                  </a:lnTo>
                  <a:lnTo>
                    <a:pt x="89" y="232"/>
                  </a:lnTo>
                  <a:lnTo>
                    <a:pt x="84" y="217"/>
                  </a:lnTo>
                  <a:lnTo>
                    <a:pt x="82" y="202"/>
                  </a:lnTo>
                  <a:lnTo>
                    <a:pt x="87" y="186"/>
                  </a:lnTo>
                  <a:lnTo>
                    <a:pt x="96" y="173"/>
                  </a:lnTo>
                  <a:lnTo>
                    <a:pt x="110" y="162"/>
                  </a:lnTo>
                  <a:lnTo>
                    <a:pt x="124" y="156"/>
                  </a:lnTo>
                  <a:lnTo>
                    <a:pt x="140" y="156"/>
                  </a:lnTo>
                  <a:lnTo>
                    <a:pt x="155" y="160"/>
                  </a:lnTo>
                  <a:lnTo>
                    <a:pt x="169" y="170"/>
                  </a:lnTo>
                  <a:lnTo>
                    <a:pt x="213" y="209"/>
                  </a:lnTo>
                  <a:lnTo>
                    <a:pt x="226" y="218"/>
                  </a:lnTo>
                  <a:lnTo>
                    <a:pt x="242" y="222"/>
                  </a:lnTo>
                  <a:lnTo>
                    <a:pt x="258" y="221"/>
                  </a:lnTo>
                  <a:lnTo>
                    <a:pt x="272" y="215"/>
                  </a:lnTo>
                  <a:lnTo>
                    <a:pt x="285" y="205"/>
                  </a:lnTo>
                  <a:lnTo>
                    <a:pt x="355" y="122"/>
                  </a:lnTo>
                  <a:lnTo>
                    <a:pt x="355" y="109"/>
                  </a:lnTo>
                  <a:lnTo>
                    <a:pt x="353" y="99"/>
                  </a:lnTo>
                  <a:lnTo>
                    <a:pt x="346" y="90"/>
                  </a:lnTo>
                  <a:lnTo>
                    <a:pt x="337" y="83"/>
                  </a:lnTo>
                  <a:lnTo>
                    <a:pt x="326" y="81"/>
                  </a:lnTo>
                  <a:lnTo>
                    <a:pt x="85" y="81"/>
                  </a:lnTo>
                  <a:close/>
                  <a:moveTo>
                    <a:pt x="485" y="0"/>
                  </a:moveTo>
                  <a:lnTo>
                    <a:pt x="501" y="4"/>
                  </a:lnTo>
                  <a:lnTo>
                    <a:pt x="514" y="12"/>
                  </a:lnTo>
                  <a:lnTo>
                    <a:pt x="526" y="24"/>
                  </a:lnTo>
                  <a:lnTo>
                    <a:pt x="532" y="40"/>
                  </a:lnTo>
                  <a:lnTo>
                    <a:pt x="533" y="55"/>
                  </a:lnTo>
                  <a:lnTo>
                    <a:pt x="530" y="71"/>
                  </a:lnTo>
                  <a:lnTo>
                    <a:pt x="520" y="86"/>
                  </a:lnTo>
                  <a:lnTo>
                    <a:pt x="411" y="216"/>
                  </a:lnTo>
                  <a:lnTo>
                    <a:pt x="411" y="375"/>
                  </a:lnTo>
                  <a:lnTo>
                    <a:pt x="408" y="397"/>
                  </a:lnTo>
                  <a:lnTo>
                    <a:pt x="399" y="417"/>
                  </a:lnTo>
                  <a:lnTo>
                    <a:pt x="386" y="434"/>
                  </a:lnTo>
                  <a:lnTo>
                    <a:pt x="369" y="448"/>
                  </a:lnTo>
                  <a:lnTo>
                    <a:pt x="348" y="456"/>
                  </a:lnTo>
                  <a:lnTo>
                    <a:pt x="326" y="459"/>
                  </a:lnTo>
                  <a:lnTo>
                    <a:pt x="85" y="459"/>
                  </a:lnTo>
                  <a:lnTo>
                    <a:pt x="62" y="456"/>
                  </a:lnTo>
                  <a:lnTo>
                    <a:pt x="42" y="448"/>
                  </a:lnTo>
                  <a:lnTo>
                    <a:pt x="25" y="434"/>
                  </a:lnTo>
                  <a:lnTo>
                    <a:pt x="12" y="417"/>
                  </a:lnTo>
                  <a:lnTo>
                    <a:pt x="3" y="397"/>
                  </a:lnTo>
                  <a:lnTo>
                    <a:pt x="0" y="375"/>
                  </a:lnTo>
                  <a:lnTo>
                    <a:pt x="0" y="109"/>
                  </a:lnTo>
                  <a:lnTo>
                    <a:pt x="3" y="88"/>
                  </a:lnTo>
                  <a:lnTo>
                    <a:pt x="12" y="67"/>
                  </a:lnTo>
                  <a:lnTo>
                    <a:pt x="25" y="50"/>
                  </a:lnTo>
                  <a:lnTo>
                    <a:pt x="42" y="37"/>
                  </a:lnTo>
                  <a:lnTo>
                    <a:pt x="62" y="28"/>
                  </a:lnTo>
                  <a:lnTo>
                    <a:pt x="85" y="25"/>
                  </a:lnTo>
                  <a:lnTo>
                    <a:pt x="326" y="25"/>
                  </a:lnTo>
                  <a:lnTo>
                    <a:pt x="349" y="28"/>
                  </a:lnTo>
                  <a:lnTo>
                    <a:pt x="369" y="38"/>
                  </a:lnTo>
                  <a:lnTo>
                    <a:pt x="386" y="51"/>
                  </a:lnTo>
                  <a:lnTo>
                    <a:pt x="399" y="69"/>
                  </a:lnTo>
                  <a:lnTo>
                    <a:pt x="441" y="19"/>
                  </a:lnTo>
                  <a:lnTo>
                    <a:pt x="454" y="8"/>
                  </a:lnTo>
                  <a:lnTo>
                    <a:pt x="468" y="1"/>
                  </a:lnTo>
                  <a:lnTo>
                    <a:pt x="48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2" name="Freeform 71"/>
            <p:cNvSpPr>
              <a:spLocks/>
            </p:cNvSpPr>
            <p:nvPr/>
          </p:nvSpPr>
          <p:spPr bwMode="auto">
            <a:xfrm>
              <a:off x="10072688" y="1412875"/>
              <a:ext cx="214313" cy="23812"/>
            </a:xfrm>
            <a:custGeom>
              <a:avLst/>
              <a:gdLst>
                <a:gd name="T0" fmla="*/ 52 w 945"/>
                <a:gd name="T1" fmla="*/ 0 h 103"/>
                <a:gd name="T2" fmla="*/ 893 w 945"/>
                <a:gd name="T3" fmla="*/ 0 h 103"/>
                <a:gd name="T4" fmla="*/ 910 w 945"/>
                <a:gd name="T5" fmla="*/ 3 h 103"/>
                <a:gd name="T6" fmla="*/ 924 w 945"/>
                <a:gd name="T7" fmla="*/ 10 h 103"/>
                <a:gd name="T8" fmla="*/ 935 w 945"/>
                <a:gd name="T9" fmla="*/ 21 h 103"/>
                <a:gd name="T10" fmla="*/ 942 w 945"/>
                <a:gd name="T11" fmla="*/ 36 h 103"/>
                <a:gd name="T12" fmla="*/ 945 w 945"/>
                <a:gd name="T13" fmla="*/ 53 h 103"/>
                <a:gd name="T14" fmla="*/ 942 w 945"/>
                <a:gd name="T15" fmla="*/ 68 h 103"/>
                <a:gd name="T16" fmla="*/ 935 w 945"/>
                <a:gd name="T17" fmla="*/ 83 h 103"/>
                <a:gd name="T18" fmla="*/ 924 w 945"/>
                <a:gd name="T19" fmla="*/ 94 h 103"/>
                <a:gd name="T20" fmla="*/ 910 w 945"/>
                <a:gd name="T21" fmla="*/ 101 h 103"/>
                <a:gd name="T22" fmla="*/ 893 w 945"/>
                <a:gd name="T23" fmla="*/ 103 h 103"/>
                <a:gd name="T24" fmla="*/ 52 w 945"/>
                <a:gd name="T25" fmla="*/ 103 h 103"/>
                <a:gd name="T26" fmla="*/ 35 w 945"/>
                <a:gd name="T27" fmla="*/ 101 h 103"/>
                <a:gd name="T28" fmla="*/ 22 w 945"/>
                <a:gd name="T29" fmla="*/ 94 h 103"/>
                <a:gd name="T30" fmla="*/ 10 w 945"/>
                <a:gd name="T31" fmla="*/ 83 h 103"/>
                <a:gd name="T32" fmla="*/ 3 w 945"/>
                <a:gd name="T33" fmla="*/ 68 h 103"/>
                <a:gd name="T34" fmla="*/ 0 w 945"/>
                <a:gd name="T35" fmla="*/ 53 h 103"/>
                <a:gd name="T36" fmla="*/ 3 w 945"/>
                <a:gd name="T37" fmla="*/ 36 h 103"/>
                <a:gd name="T38" fmla="*/ 10 w 945"/>
                <a:gd name="T39" fmla="*/ 21 h 103"/>
                <a:gd name="T40" fmla="*/ 22 w 945"/>
                <a:gd name="T41" fmla="*/ 10 h 103"/>
                <a:gd name="T42" fmla="*/ 35 w 945"/>
                <a:gd name="T43" fmla="*/ 3 h 103"/>
                <a:gd name="T44" fmla="*/ 52 w 945"/>
                <a:gd name="T45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5" h="103">
                  <a:moveTo>
                    <a:pt x="52" y="0"/>
                  </a:moveTo>
                  <a:lnTo>
                    <a:pt x="893" y="0"/>
                  </a:lnTo>
                  <a:lnTo>
                    <a:pt x="910" y="3"/>
                  </a:lnTo>
                  <a:lnTo>
                    <a:pt x="924" y="10"/>
                  </a:lnTo>
                  <a:lnTo>
                    <a:pt x="935" y="21"/>
                  </a:lnTo>
                  <a:lnTo>
                    <a:pt x="942" y="36"/>
                  </a:lnTo>
                  <a:lnTo>
                    <a:pt x="945" y="53"/>
                  </a:lnTo>
                  <a:lnTo>
                    <a:pt x="942" y="68"/>
                  </a:lnTo>
                  <a:lnTo>
                    <a:pt x="935" y="83"/>
                  </a:lnTo>
                  <a:lnTo>
                    <a:pt x="924" y="94"/>
                  </a:lnTo>
                  <a:lnTo>
                    <a:pt x="910" y="101"/>
                  </a:lnTo>
                  <a:lnTo>
                    <a:pt x="893" y="103"/>
                  </a:lnTo>
                  <a:lnTo>
                    <a:pt x="52" y="103"/>
                  </a:lnTo>
                  <a:lnTo>
                    <a:pt x="35" y="101"/>
                  </a:lnTo>
                  <a:lnTo>
                    <a:pt x="22" y="94"/>
                  </a:lnTo>
                  <a:lnTo>
                    <a:pt x="10" y="83"/>
                  </a:lnTo>
                  <a:lnTo>
                    <a:pt x="3" y="68"/>
                  </a:lnTo>
                  <a:lnTo>
                    <a:pt x="0" y="53"/>
                  </a:lnTo>
                  <a:lnTo>
                    <a:pt x="3" y="36"/>
                  </a:lnTo>
                  <a:lnTo>
                    <a:pt x="10" y="21"/>
                  </a:lnTo>
                  <a:lnTo>
                    <a:pt x="22" y="10"/>
                  </a:lnTo>
                  <a:lnTo>
                    <a:pt x="35" y="3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3" name="Freeform 72"/>
            <p:cNvSpPr>
              <a:spLocks/>
            </p:cNvSpPr>
            <p:nvPr/>
          </p:nvSpPr>
          <p:spPr bwMode="auto">
            <a:xfrm>
              <a:off x="10072688" y="1528763"/>
              <a:ext cx="214313" cy="23812"/>
            </a:xfrm>
            <a:custGeom>
              <a:avLst/>
              <a:gdLst>
                <a:gd name="T0" fmla="*/ 52 w 945"/>
                <a:gd name="T1" fmla="*/ 0 h 104"/>
                <a:gd name="T2" fmla="*/ 893 w 945"/>
                <a:gd name="T3" fmla="*/ 0 h 104"/>
                <a:gd name="T4" fmla="*/ 910 w 945"/>
                <a:gd name="T5" fmla="*/ 3 h 104"/>
                <a:gd name="T6" fmla="*/ 924 w 945"/>
                <a:gd name="T7" fmla="*/ 10 h 104"/>
                <a:gd name="T8" fmla="*/ 935 w 945"/>
                <a:gd name="T9" fmla="*/ 22 h 104"/>
                <a:gd name="T10" fmla="*/ 942 w 945"/>
                <a:gd name="T11" fmla="*/ 35 h 104"/>
                <a:gd name="T12" fmla="*/ 945 w 945"/>
                <a:gd name="T13" fmla="*/ 52 h 104"/>
                <a:gd name="T14" fmla="*/ 942 w 945"/>
                <a:gd name="T15" fmla="*/ 68 h 104"/>
                <a:gd name="T16" fmla="*/ 935 w 945"/>
                <a:gd name="T17" fmla="*/ 83 h 104"/>
                <a:gd name="T18" fmla="*/ 924 w 945"/>
                <a:gd name="T19" fmla="*/ 93 h 104"/>
                <a:gd name="T20" fmla="*/ 910 w 945"/>
                <a:gd name="T21" fmla="*/ 101 h 104"/>
                <a:gd name="T22" fmla="*/ 893 w 945"/>
                <a:gd name="T23" fmla="*/ 104 h 104"/>
                <a:gd name="T24" fmla="*/ 52 w 945"/>
                <a:gd name="T25" fmla="*/ 104 h 104"/>
                <a:gd name="T26" fmla="*/ 35 w 945"/>
                <a:gd name="T27" fmla="*/ 101 h 104"/>
                <a:gd name="T28" fmla="*/ 22 w 945"/>
                <a:gd name="T29" fmla="*/ 93 h 104"/>
                <a:gd name="T30" fmla="*/ 10 w 945"/>
                <a:gd name="T31" fmla="*/ 83 h 104"/>
                <a:gd name="T32" fmla="*/ 3 w 945"/>
                <a:gd name="T33" fmla="*/ 68 h 104"/>
                <a:gd name="T34" fmla="*/ 0 w 945"/>
                <a:gd name="T35" fmla="*/ 52 h 104"/>
                <a:gd name="T36" fmla="*/ 3 w 945"/>
                <a:gd name="T37" fmla="*/ 35 h 104"/>
                <a:gd name="T38" fmla="*/ 10 w 945"/>
                <a:gd name="T39" fmla="*/ 22 h 104"/>
                <a:gd name="T40" fmla="*/ 22 w 945"/>
                <a:gd name="T41" fmla="*/ 10 h 104"/>
                <a:gd name="T42" fmla="*/ 35 w 945"/>
                <a:gd name="T43" fmla="*/ 3 h 104"/>
                <a:gd name="T44" fmla="*/ 52 w 945"/>
                <a:gd name="T4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5" h="104">
                  <a:moveTo>
                    <a:pt x="52" y="0"/>
                  </a:moveTo>
                  <a:lnTo>
                    <a:pt x="893" y="0"/>
                  </a:lnTo>
                  <a:lnTo>
                    <a:pt x="910" y="3"/>
                  </a:lnTo>
                  <a:lnTo>
                    <a:pt x="924" y="10"/>
                  </a:lnTo>
                  <a:lnTo>
                    <a:pt x="935" y="22"/>
                  </a:lnTo>
                  <a:lnTo>
                    <a:pt x="942" y="35"/>
                  </a:lnTo>
                  <a:lnTo>
                    <a:pt x="945" y="52"/>
                  </a:lnTo>
                  <a:lnTo>
                    <a:pt x="942" y="68"/>
                  </a:lnTo>
                  <a:lnTo>
                    <a:pt x="935" y="83"/>
                  </a:lnTo>
                  <a:lnTo>
                    <a:pt x="924" y="93"/>
                  </a:lnTo>
                  <a:lnTo>
                    <a:pt x="910" y="101"/>
                  </a:lnTo>
                  <a:lnTo>
                    <a:pt x="893" y="104"/>
                  </a:lnTo>
                  <a:lnTo>
                    <a:pt x="52" y="104"/>
                  </a:lnTo>
                  <a:lnTo>
                    <a:pt x="35" y="101"/>
                  </a:lnTo>
                  <a:lnTo>
                    <a:pt x="22" y="93"/>
                  </a:lnTo>
                  <a:lnTo>
                    <a:pt x="10" y="83"/>
                  </a:lnTo>
                  <a:lnTo>
                    <a:pt x="3" y="68"/>
                  </a:lnTo>
                  <a:lnTo>
                    <a:pt x="0" y="52"/>
                  </a:lnTo>
                  <a:lnTo>
                    <a:pt x="3" y="35"/>
                  </a:lnTo>
                  <a:lnTo>
                    <a:pt x="10" y="22"/>
                  </a:lnTo>
                  <a:lnTo>
                    <a:pt x="22" y="10"/>
                  </a:lnTo>
                  <a:lnTo>
                    <a:pt x="35" y="3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4" name="Freeform 73"/>
            <p:cNvSpPr>
              <a:spLocks/>
            </p:cNvSpPr>
            <p:nvPr/>
          </p:nvSpPr>
          <p:spPr bwMode="auto">
            <a:xfrm>
              <a:off x="10072688" y="1643063"/>
              <a:ext cx="214313" cy="23812"/>
            </a:xfrm>
            <a:custGeom>
              <a:avLst/>
              <a:gdLst>
                <a:gd name="T0" fmla="*/ 52 w 945"/>
                <a:gd name="T1" fmla="*/ 0 h 104"/>
                <a:gd name="T2" fmla="*/ 893 w 945"/>
                <a:gd name="T3" fmla="*/ 0 h 104"/>
                <a:gd name="T4" fmla="*/ 910 w 945"/>
                <a:gd name="T5" fmla="*/ 2 h 104"/>
                <a:gd name="T6" fmla="*/ 924 w 945"/>
                <a:gd name="T7" fmla="*/ 9 h 104"/>
                <a:gd name="T8" fmla="*/ 935 w 945"/>
                <a:gd name="T9" fmla="*/ 21 h 104"/>
                <a:gd name="T10" fmla="*/ 942 w 945"/>
                <a:gd name="T11" fmla="*/ 35 h 104"/>
                <a:gd name="T12" fmla="*/ 945 w 945"/>
                <a:gd name="T13" fmla="*/ 52 h 104"/>
                <a:gd name="T14" fmla="*/ 942 w 945"/>
                <a:gd name="T15" fmla="*/ 69 h 104"/>
                <a:gd name="T16" fmla="*/ 935 w 945"/>
                <a:gd name="T17" fmla="*/ 82 h 104"/>
                <a:gd name="T18" fmla="*/ 924 w 945"/>
                <a:gd name="T19" fmla="*/ 93 h 104"/>
                <a:gd name="T20" fmla="*/ 910 w 945"/>
                <a:gd name="T21" fmla="*/ 101 h 104"/>
                <a:gd name="T22" fmla="*/ 893 w 945"/>
                <a:gd name="T23" fmla="*/ 104 h 104"/>
                <a:gd name="T24" fmla="*/ 52 w 945"/>
                <a:gd name="T25" fmla="*/ 104 h 104"/>
                <a:gd name="T26" fmla="*/ 35 w 945"/>
                <a:gd name="T27" fmla="*/ 101 h 104"/>
                <a:gd name="T28" fmla="*/ 22 w 945"/>
                <a:gd name="T29" fmla="*/ 93 h 104"/>
                <a:gd name="T30" fmla="*/ 10 w 945"/>
                <a:gd name="T31" fmla="*/ 82 h 104"/>
                <a:gd name="T32" fmla="*/ 3 w 945"/>
                <a:gd name="T33" fmla="*/ 69 h 104"/>
                <a:gd name="T34" fmla="*/ 0 w 945"/>
                <a:gd name="T35" fmla="*/ 52 h 104"/>
                <a:gd name="T36" fmla="*/ 3 w 945"/>
                <a:gd name="T37" fmla="*/ 35 h 104"/>
                <a:gd name="T38" fmla="*/ 10 w 945"/>
                <a:gd name="T39" fmla="*/ 21 h 104"/>
                <a:gd name="T40" fmla="*/ 22 w 945"/>
                <a:gd name="T41" fmla="*/ 9 h 104"/>
                <a:gd name="T42" fmla="*/ 35 w 945"/>
                <a:gd name="T43" fmla="*/ 2 h 104"/>
                <a:gd name="T44" fmla="*/ 52 w 945"/>
                <a:gd name="T4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5" h="104">
                  <a:moveTo>
                    <a:pt x="52" y="0"/>
                  </a:moveTo>
                  <a:lnTo>
                    <a:pt x="893" y="0"/>
                  </a:lnTo>
                  <a:lnTo>
                    <a:pt x="910" y="2"/>
                  </a:lnTo>
                  <a:lnTo>
                    <a:pt x="924" y="9"/>
                  </a:lnTo>
                  <a:lnTo>
                    <a:pt x="935" y="21"/>
                  </a:lnTo>
                  <a:lnTo>
                    <a:pt x="942" y="35"/>
                  </a:lnTo>
                  <a:lnTo>
                    <a:pt x="945" y="52"/>
                  </a:lnTo>
                  <a:lnTo>
                    <a:pt x="942" y="69"/>
                  </a:lnTo>
                  <a:lnTo>
                    <a:pt x="935" y="82"/>
                  </a:lnTo>
                  <a:lnTo>
                    <a:pt x="924" y="93"/>
                  </a:lnTo>
                  <a:lnTo>
                    <a:pt x="910" y="101"/>
                  </a:lnTo>
                  <a:lnTo>
                    <a:pt x="893" y="104"/>
                  </a:lnTo>
                  <a:lnTo>
                    <a:pt x="52" y="104"/>
                  </a:lnTo>
                  <a:lnTo>
                    <a:pt x="35" y="101"/>
                  </a:lnTo>
                  <a:lnTo>
                    <a:pt x="22" y="93"/>
                  </a:lnTo>
                  <a:lnTo>
                    <a:pt x="10" y="82"/>
                  </a:lnTo>
                  <a:lnTo>
                    <a:pt x="3" y="69"/>
                  </a:lnTo>
                  <a:lnTo>
                    <a:pt x="0" y="52"/>
                  </a:lnTo>
                  <a:lnTo>
                    <a:pt x="3" y="35"/>
                  </a:lnTo>
                  <a:lnTo>
                    <a:pt x="10" y="21"/>
                  </a:lnTo>
                  <a:lnTo>
                    <a:pt x="22" y="9"/>
                  </a:lnTo>
                  <a:lnTo>
                    <a:pt x="35" y="2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</p:grpSp>
      <p:pic>
        <p:nvPicPr>
          <p:cNvPr id="15" name="Imagen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1959" y="1391539"/>
            <a:ext cx="8988450" cy="4424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6087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imagen 4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6" r="6166"/>
          <a:stretch>
            <a:fillRect/>
          </a:stretch>
        </p:blipFill>
        <p:spPr/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30" name="Freeform 29"/>
          <p:cNvSpPr/>
          <p:nvPr/>
        </p:nvSpPr>
        <p:spPr>
          <a:xfrm flipH="1">
            <a:off x="0" y="1448565"/>
            <a:ext cx="9093014" cy="4488873"/>
          </a:xfrm>
          <a:custGeom>
            <a:avLst/>
            <a:gdLst>
              <a:gd name="connsiteX0" fmla="*/ 9093014 w 9093014"/>
              <a:gd name="connsiteY0" fmla="*/ 0 h 4376261"/>
              <a:gd name="connsiteX1" fmla="*/ 2333230 w 9093014"/>
              <a:gd name="connsiteY1" fmla="*/ 0 h 4376261"/>
              <a:gd name="connsiteX2" fmla="*/ 0 w 9093014"/>
              <a:gd name="connsiteY2" fmla="*/ 4376261 h 4376261"/>
              <a:gd name="connsiteX3" fmla="*/ 9093014 w 9093014"/>
              <a:gd name="connsiteY3" fmla="*/ 4376261 h 437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093014" h="4376261">
                <a:moveTo>
                  <a:pt x="9093014" y="0"/>
                </a:moveTo>
                <a:lnTo>
                  <a:pt x="2333230" y="0"/>
                </a:lnTo>
                <a:lnTo>
                  <a:pt x="0" y="4376261"/>
                </a:lnTo>
                <a:lnTo>
                  <a:pt x="9093014" y="4376261"/>
                </a:lnTo>
                <a:close/>
              </a:path>
            </a:pathLst>
          </a:custGeom>
          <a:pattFill prst="ltUpDiag">
            <a:fgClr>
              <a:schemeClr val="accent1">
                <a:lumMod val="50000"/>
              </a:schemeClr>
            </a:fgClr>
            <a:bgClr>
              <a:schemeClr val="tx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1"/>
          </a:p>
        </p:txBody>
      </p:sp>
      <p:grpSp>
        <p:nvGrpSpPr>
          <p:cNvPr id="13" name="Group 12"/>
          <p:cNvGrpSpPr/>
          <p:nvPr/>
        </p:nvGrpSpPr>
        <p:grpSpPr>
          <a:xfrm>
            <a:off x="495300" y="1830443"/>
            <a:ext cx="3048000" cy="5149600"/>
            <a:chOff x="4932363" y="1933576"/>
            <a:chExt cx="2132013" cy="3602038"/>
          </a:xfrm>
        </p:grpSpPr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5822950" y="3968751"/>
              <a:ext cx="352425" cy="889000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5738813" y="4460876"/>
              <a:ext cx="520700" cy="1074738"/>
            </a:xfrm>
            <a:custGeom>
              <a:avLst/>
              <a:gdLst>
                <a:gd name="T0" fmla="*/ 33 w 203"/>
                <a:gd name="T1" fmla="*/ 419 h 419"/>
                <a:gd name="T2" fmla="*/ 170 w 203"/>
                <a:gd name="T3" fmla="*/ 419 h 419"/>
                <a:gd name="T4" fmla="*/ 203 w 203"/>
                <a:gd name="T5" fmla="*/ 385 h 419"/>
                <a:gd name="T6" fmla="*/ 203 w 203"/>
                <a:gd name="T7" fmla="*/ 34 h 419"/>
                <a:gd name="T8" fmla="*/ 170 w 203"/>
                <a:gd name="T9" fmla="*/ 0 h 419"/>
                <a:gd name="T10" fmla="*/ 33 w 203"/>
                <a:gd name="T11" fmla="*/ 0 h 419"/>
                <a:gd name="T12" fmla="*/ 0 w 203"/>
                <a:gd name="T13" fmla="*/ 34 h 419"/>
                <a:gd name="T14" fmla="*/ 0 w 203"/>
                <a:gd name="T15" fmla="*/ 385 h 419"/>
                <a:gd name="T16" fmla="*/ 33 w 203"/>
                <a:gd name="T17" fmla="*/ 419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3" h="419">
                  <a:moveTo>
                    <a:pt x="33" y="419"/>
                  </a:moveTo>
                  <a:cubicBezTo>
                    <a:pt x="170" y="419"/>
                    <a:pt x="170" y="419"/>
                    <a:pt x="170" y="419"/>
                  </a:cubicBezTo>
                  <a:cubicBezTo>
                    <a:pt x="188" y="419"/>
                    <a:pt x="203" y="404"/>
                    <a:pt x="203" y="385"/>
                  </a:cubicBezTo>
                  <a:cubicBezTo>
                    <a:pt x="203" y="34"/>
                    <a:pt x="203" y="34"/>
                    <a:pt x="203" y="34"/>
                  </a:cubicBezTo>
                  <a:cubicBezTo>
                    <a:pt x="203" y="15"/>
                    <a:pt x="188" y="0"/>
                    <a:pt x="170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15" y="0"/>
                    <a:pt x="0" y="15"/>
                    <a:pt x="0" y="34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0" y="404"/>
                    <a:pt x="15" y="419"/>
                    <a:pt x="33" y="419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4932363" y="1933576"/>
              <a:ext cx="2132013" cy="2132013"/>
            </a:xfrm>
            <a:custGeom>
              <a:avLst/>
              <a:gdLst>
                <a:gd name="T0" fmla="*/ 416 w 831"/>
                <a:gd name="T1" fmla="*/ 0 h 831"/>
                <a:gd name="T2" fmla="*/ 831 w 831"/>
                <a:gd name="T3" fmla="*/ 415 h 831"/>
                <a:gd name="T4" fmla="*/ 416 w 831"/>
                <a:gd name="T5" fmla="*/ 831 h 831"/>
                <a:gd name="T6" fmla="*/ 416 w 831"/>
                <a:gd name="T7" fmla="*/ 740 h 831"/>
                <a:gd name="T8" fmla="*/ 740 w 831"/>
                <a:gd name="T9" fmla="*/ 415 h 831"/>
                <a:gd name="T10" fmla="*/ 416 w 831"/>
                <a:gd name="T11" fmla="*/ 91 h 831"/>
                <a:gd name="T12" fmla="*/ 416 w 831"/>
                <a:gd name="T13" fmla="*/ 0 h 831"/>
                <a:gd name="T14" fmla="*/ 416 w 831"/>
                <a:gd name="T15" fmla="*/ 831 h 831"/>
                <a:gd name="T16" fmla="*/ 0 w 831"/>
                <a:gd name="T17" fmla="*/ 415 h 831"/>
                <a:gd name="T18" fmla="*/ 416 w 831"/>
                <a:gd name="T19" fmla="*/ 0 h 831"/>
                <a:gd name="T20" fmla="*/ 416 w 831"/>
                <a:gd name="T21" fmla="*/ 91 h 831"/>
                <a:gd name="T22" fmla="*/ 91 w 831"/>
                <a:gd name="T23" fmla="*/ 415 h 831"/>
                <a:gd name="T24" fmla="*/ 416 w 831"/>
                <a:gd name="T25" fmla="*/ 740 h 831"/>
                <a:gd name="T26" fmla="*/ 416 w 831"/>
                <a:gd name="T27" fmla="*/ 831 h 8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31" h="831">
                  <a:moveTo>
                    <a:pt x="416" y="0"/>
                  </a:moveTo>
                  <a:cubicBezTo>
                    <a:pt x="645" y="0"/>
                    <a:pt x="831" y="186"/>
                    <a:pt x="831" y="415"/>
                  </a:cubicBezTo>
                  <a:cubicBezTo>
                    <a:pt x="831" y="645"/>
                    <a:pt x="645" y="831"/>
                    <a:pt x="416" y="831"/>
                  </a:cubicBezTo>
                  <a:cubicBezTo>
                    <a:pt x="416" y="740"/>
                    <a:pt x="416" y="740"/>
                    <a:pt x="416" y="740"/>
                  </a:cubicBezTo>
                  <a:cubicBezTo>
                    <a:pt x="595" y="740"/>
                    <a:pt x="740" y="594"/>
                    <a:pt x="740" y="415"/>
                  </a:cubicBezTo>
                  <a:cubicBezTo>
                    <a:pt x="740" y="236"/>
                    <a:pt x="595" y="91"/>
                    <a:pt x="416" y="91"/>
                  </a:cubicBezTo>
                  <a:lnTo>
                    <a:pt x="416" y="0"/>
                  </a:lnTo>
                  <a:close/>
                  <a:moveTo>
                    <a:pt x="416" y="831"/>
                  </a:moveTo>
                  <a:cubicBezTo>
                    <a:pt x="186" y="831"/>
                    <a:pt x="0" y="645"/>
                    <a:pt x="0" y="415"/>
                  </a:cubicBezTo>
                  <a:cubicBezTo>
                    <a:pt x="0" y="186"/>
                    <a:pt x="186" y="0"/>
                    <a:pt x="416" y="0"/>
                  </a:cubicBezTo>
                  <a:cubicBezTo>
                    <a:pt x="416" y="91"/>
                    <a:pt x="416" y="91"/>
                    <a:pt x="416" y="91"/>
                  </a:cubicBezTo>
                  <a:cubicBezTo>
                    <a:pt x="236" y="91"/>
                    <a:pt x="91" y="236"/>
                    <a:pt x="91" y="415"/>
                  </a:cubicBezTo>
                  <a:cubicBezTo>
                    <a:pt x="91" y="594"/>
                    <a:pt x="236" y="740"/>
                    <a:pt x="416" y="740"/>
                  </a:cubicBezTo>
                  <a:lnTo>
                    <a:pt x="416" y="831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5040313" y="2041526"/>
              <a:ext cx="1917700" cy="1916113"/>
            </a:xfrm>
            <a:custGeom>
              <a:avLst/>
              <a:gdLst>
                <a:gd name="T0" fmla="*/ 374 w 747"/>
                <a:gd name="T1" fmla="*/ 0 h 747"/>
                <a:gd name="T2" fmla="*/ 747 w 747"/>
                <a:gd name="T3" fmla="*/ 373 h 747"/>
                <a:gd name="T4" fmla="*/ 374 w 747"/>
                <a:gd name="T5" fmla="*/ 747 h 747"/>
                <a:gd name="T6" fmla="*/ 374 w 747"/>
                <a:gd name="T7" fmla="*/ 724 h 747"/>
                <a:gd name="T8" fmla="*/ 725 w 747"/>
                <a:gd name="T9" fmla="*/ 373 h 747"/>
                <a:gd name="T10" fmla="*/ 374 w 747"/>
                <a:gd name="T11" fmla="*/ 22 h 747"/>
                <a:gd name="T12" fmla="*/ 374 w 747"/>
                <a:gd name="T13" fmla="*/ 0 h 747"/>
                <a:gd name="T14" fmla="*/ 374 w 747"/>
                <a:gd name="T15" fmla="*/ 0 h 747"/>
                <a:gd name="T16" fmla="*/ 374 w 747"/>
                <a:gd name="T17" fmla="*/ 0 h 747"/>
                <a:gd name="T18" fmla="*/ 374 w 747"/>
                <a:gd name="T19" fmla="*/ 22 h 747"/>
                <a:gd name="T20" fmla="*/ 374 w 747"/>
                <a:gd name="T21" fmla="*/ 22 h 747"/>
                <a:gd name="T22" fmla="*/ 22 w 747"/>
                <a:gd name="T23" fmla="*/ 373 h 747"/>
                <a:gd name="T24" fmla="*/ 374 w 747"/>
                <a:gd name="T25" fmla="*/ 724 h 747"/>
                <a:gd name="T26" fmla="*/ 374 w 747"/>
                <a:gd name="T27" fmla="*/ 724 h 747"/>
                <a:gd name="T28" fmla="*/ 374 w 747"/>
                <a:gd name="T29" fmla="*/ 747 h 747"/>
                <a:gd name="T30" fmla="*/ 374 w 747"/>
                <a:gd name="T31" fmla="*/ 747 h 747"/>
                <a:gd name="T32" fmla="*/ 0 w 747"/>
                <a:gd name="T33" fmla="*/ 373 h 747"/>
                <a:gd name="T34" fmla="*/ 374 w 747"/>
                <a:gd name="T35" fmla="*/ 0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47" h="747">
                  <a:moveTo>
                    <a:pt x="374" y="0"/>
                  </a:moveTo>
                  <a:cubicBezTo>
                    <a:pt x="580" y="0"/>
                    <a:pt x="747" y="167"/>
                    <a:pt x="747" y="373"/>
                  </a:cubicBezTo>
                  <a:cubicBezTo>
                    <a:pt x="747" y="580"/>
                    <a:pt x="580" y="747"/>
                    <a:pt x="374" y="747"/>
                  </a:cubicBezTo>
                  <a:cubicBezTo>
                    <a:pt x="374" y="724"/>
                    <a:pt x="374" y="724"/>
                    <a:pt x="374" y="724"/>
                  </a:cubicBezTo>
                  <a:cubicBezTo>
                    <a:pt x="567" y="724"/>
                    <a:pt x="725" y="567"/>
                    <a:pt x="725" y="373"/>
                  </a:cubicBezTo>
                  <a:cubicBezTo>
                    <a:pt x="725" y="179"/>
                    <a:pt x="567" y="22"/>
                    <a:pt x="374" y="22"/>
                  </a:cubicBezTo>
                  <a:lnTo>
                    <a:pt x="374" y="0"/>
                  </a:lnTo>
                  <a:close/>
                  <a:moveTo>
                    <a:pt x="374" y="0"/>
                  </a:moveTo>
                  <a:cubicBezTo>
                    <a:pt x="374" y="0"/>
                    <a:pt x="374" y="0"/>
                    <a:pt x="374" y="0"/>
                  </a:cubicBezTo>
                  <a:cubicBezTo>
                    <a:pt x="374" y="22"/>
                    <a:pt x="374" y="22"/>
                    <a:pt x="374" y="22"/>
                  </a:cubicBezTo>
                  <a:cubicBezTo>
                    <a:pt x="374" y="22"/>
                    <a:pt x="374" y="22"/>
                    <a:pt x="374" y="22"/>
                  </a:cubicBezTo>
                  <a:cubicBezTo>
                    <a:pt x="180" y="22"/>
                    <a:pt x="22" y="179"/>
                    <a:pt x="22" y="373"/>
                  </a:cubicBezTo>
                  <a:cubicBezTo>
                    <a:pt x="22" y="567"/>
                    <a:pt x="180" y="724"/>
                    <a:pt x="374" y="724"/>
                  </a:cubicBezTo>
                  <a:cubicBezTo>
                    <a:pt x="374" y="724"/>
                    <a:pt x="374" y="724"/>
                    <a:pt x="374" y="724"/>
                  </a:cubicBezTo>
                  <a:cubicBezTo>
                    <a:pt x="374" y="747"/>
                    <a:pt x="374" y="747"/>
                    <a:pt x="374" y="747"/>
                  </a:cubicBezTo>
                  <a:cubicBezTo>
                    <a:pt x="374" y="747"/>
                    <a:pt x="374" y="747"/>
                    <a:pt x="374" y="747"/>
                  </a:cubicBezTo>
                  <a:cubicBezTo>
                    <a:pt x="167" y="747"/>
                    <a:pt x="0" y="580"/>
                    <a:pt x="0" y="373"/>
                  </a:cubicBezTo>
                  <a:cubicBezTo>
                    <a:pt x="0" y="167"/>
                    <a:pt x="167" y="0"/>
                    <a:pt x="37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3" name="Title 11"/>
          <p:cNvSpPr txBox="1">
            <a:spLocks/>
          </p:cNvSpPr>
          <p:nvPr/>
        </p:nvSpPr>
        <p:spPr>
          <a:xfrm>
            <a:off x="1256024" y="3670058"/>
            <a:ext cx="1583299" cy="40132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18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609156" y="2321330"/>
            <a:ext cx="4027915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Clr>
                <a:srgbClr val="E24848"/>
              </a:buClr>
              <a:defRPr/>
            </a:pPr>
            <a:r>
              <a:rPr lang="en-US" sz="2200" b="1" noProof="1">
                <a:solidFill>
                  <a:schemeClr val="bg1"/>
                </a:solidFill>
                <a:latin typeface="+mj-lt"/>
                <a:ea typeface="Roboto Light" panose="02000000000000000000" pitchFamily="2" charset="0"/>
                <a:cs typeface="Open Sans Light" panose="020B0306030504020204" pitchFamily="34" charset="0"/>
              </a:rPr>
              <a:t>Constituye un proceso analítico y de reflexión, realizado por un equipo de personas externo a la institución de salud, en el que se verifica el cumplimiento de los componentes objeto de evaluación.</a:t>
            </a:r>
          </a:p>
          <a:p>
            <a:pPr>
              <a:spcBef>
                <a:spcPts val="600"/>
              </a:spcBef>
              <a:buClr>
                <a:srgbClr val="E24848"/>
              </a:buClr>
              <a:defRPr/>
            </a:pPr>
            <a:r>
              <a:rPr lang="en-US" sz="2000" b="1" noProof="1">
                <a:solidFill>
                  <a:schemeClr val="bg1"/>
                </a:solidFill>
                <a:latin typeface="+mj-lt"/>
                <a:ea typeface="Roboto Light" panose="02000000000000000000" pitchFamily="2" charset="0"/>
                <a:cs typeface="Open Sans Light" panose="020B0306030504020204" pitchFamily="34" charset="0"/>
              </a:rPr>
              <a:t> </a:t>
            </a:r>
          </a:p>
          <a:p>
            <a:pPr>
              <a:spcBef>
                <a:spcPts val="600"/>
              </a:spcBef>
              <a:buClr>
                <a:srgbClr val="E24848"/>
              </a:buClr>
              <a:defRPr/>
            </a:pPr>
            <a:r>
              <a:rPr lang="en-US" sz="2400" b="1" noProof="1">
                <a:solidFill>
                  <a:schemeClr val="bg1"/>
                </a:solidFill>
                <a:latin typeface="+mj-lt"/>
                <a:ea typeface="Roboto Light" panose="02000000000000000000" pitchFamily="2" charset="0"/>
                <a:cs typeface="Open Sans Light" panose="020B0306030504020204" pitchFamily="34" charset="0"/>
              </a:rPr>
              <a:t>Se realizará cada </a:t>
            </a:r>
            <a:r>
              <a:rPr lang="en-US" sz="2400" b="1" u="sng" noProof="1">
                <a:solidFill>
                  <a:schemeClr val="bg1"/>
                </a:solidFill>
                <a:latin typeface="+mj-lt"/>
                <a:ea typeface="Roboto Light" panose="02000000000000000000" pitchFamily="2" charset="0"/>
                <a:cs typeface="Open Sans Light" panose="020B0306030504020204" pitchFamily="34" charset="0"/>
              </a:rPr>
              <a:t>cuatro</a:t>
            </a:r>
            <a:r>
              <a:rPr lang="en-US" sz="2400" b="1" noProof="1">
                <a:solidFill>
                  <a:schemeClr val="bg1"/>
                </a:solidFill>
                <a:latin typeface="+mj-lt"/>
                <a:ea typeface="Roboto Light" panose="02000000000000000000" pitchFamily="2" charset="0"/>
                <a:cs typeface="Open Sans Light" panose="020B0306030504020204" pitchFamily="34" charset="0"/>
              </a:rPr>
              <a:t> meses.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435793" y="714424"/>
            <a:ext cx="9051621" cy="70406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4800" b="1" spc="-300" noProof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7.6 </a:t>
            </a:r>
            <a:r>
              <a:rPr lang="en-US" sz="4000" b="1" spc="-300" noProof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3800" b="1" spc="-300" noProof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Evaluación Externa</a:t>
            </a:r>
          </a:p>
        </p:txBody>
      </p:sp>
      <p:sp>
        <p:nvSpPr>
          <p:cNvPr id="32" name="Freeform 304"/>
          <p:cNvSpPr>
            <a:spLocks noEditPoints="1"/>
          </p:cNvSpPr>
          <p:nvPr/>
        </p:nvSpPr>
        <p:spPr bwMode="auto">
          <a:xfrm>
            <a:off x="7552944" y="4972877"/>
            <a:ext cx="583471" cy="626260"/>
          </a:xfrm>
          <a:custGeom>
            <a:avLst/>
            <a:gdLst>
              <a:gd name="T0" fmla="*/ 142 w 154"/>
              <a:gd name="T1" fmla="*/ 165 h 165"/>
              <a:gd name="T2" fmla="*/ 0 w 154"/>
              <a:gd name="T3" fmla="*/ 154 h 165"/>
              <a:gd name="T4" fmla="*/ 12 w 154"/>
              <a:gd name="T5" fmla="*/ 23 h 165"/>
              <a:gd name="T6" fmla="*/ 24 w 154"/>
              <a:gd name="T7" fmla="*/ 15 h 165"/>
              <a:gd name="T8" fmla="*/ 45 w 154"/>
              <a:gd name="T9" fmla="*/ 0 h 165"/>
              <a:gd name="T10" fmla="*/ 59 w 154"/>
              <a:gd name="T11" fmla="*/ 23 h 165"/>
              <a:gd name="T12" fmla="*/ 95 w 154"/>
              <a:gd name="T13" fmla="*/ 15 h 165"/>
              <a:gd name="T14" fmla="*/ 116 w 154"/>
              <a:gd name="T15" fmla="*/ 0 h 165"/>
              <a:gd name="T16" fmla="*/ 130 w 154"/>
              <a:gd name="T17" fmla="*/ 23 h 165"/>
              <a:gd name="T18" fmla="*/ 154 w 154"/>
              <a:gd name="T19" fmla="*/ 35 h 165"/>
              <a:gd name="T20" fmla="*/ 39 w 154"/>
              <a:gd name="T21" fmla="*/ 86 h 165"/>
              <a:gd name="T22" fmla="*/ 12 w 154"/>
              <a:gd name="T23" fmla="*/ 59 h 165"/>
              <a:gd name="T24" fmla="*/ 39 w 154"/>
              <a:gd name="T25" fmla="*/ 86 h 165"/>
              <a:gd name="T26" fmla="*/ 39 w 154"/>
              <a:gd name="T27" fmla="*/ 91 h 165"/>
              <a:gd name="T28" fmla="*/ 12 w 154"/>
              <a:gd name="T29" fmla="*/ 121 h 165"/>
              <a:gd name="T30" fmla="*/ 39 w 154"/>
              <a:gd name="T31" fmla="*/ 154 h 165"/>
              <a:gd name="T32" fmla="*/ 12 w 154"/>
              <a:gd name="T33" fmla="*/ 127 h 165"/>
              <a:gd name="T34" fmla="*/ 39 w 154"/>
              <a:gd name="T35" fmla="*/ 154 h 165"/>
              <a:gd name="T36" fmla="*/ 45 w 154"/>
              <a:gd name="T37" fmla="*/ 12 h 165"/>
              <a:gd name="T38" fmla="*/ 36 w 154"/>
              <a:gd name="T39" fmla="*/ 15 h 165"/>
              <a:gd name="T40" fmla="*/ 39 w 154"/>
              <a:gd name="T41" fmla="*/ 44 h 165"/>
              <a:gd name="T42" fmla="*/ 48 w 154"/>
              <a:gd name="T43" fmla="*/ 41 h 165"/>
              <a:gd name="T44" fmla="*/ 74 w 154"/>
              <a:gd name="T45" fmla="*/ 86 h 165"/>
              <a:gd name="T46" fmla="*/ 45 w 154"/>
              <a:gd name="T47" fmla="*/ 59 h 165"/>
              <a:gd name="T48" fmla="*/ 74 w 154"/>
              <a:gd name="T49" fmla="*/ 86 h 165"/>
              <a:gd name="T50" fmla="*/ 74 w 154"/>
              <a:gd name="T51" fmla="*/ 91 h 165"/>
              <a:gd name="T52" fmla="*/ 45 w 154"/>
              <a:gd name="T53" fmla="*/ 121 h 165"/>
              <a:gd name="T54" fmla="*/ 74 w 154"/>
              <a:gd name="T55" fmla="*/ 154 h 165"/>
              <a:gd name="T56" fmla="*/ 45 w 154"/>
              <a:gd name="T57" fmla="*/ 127 h 165"/>
              <a:gd name="T58" fmla="*/ 74 w 154"/>
              <a:gd name="T59" fmla="*/ 154 h 165"/>
              <a:gd name="T60" fmla="*/ 110 w 154"/>
              <a:gd name="T61" fmla="*/ 59 h 165"/>
              <a:gd name="T62" fmla="*/ 80 w 154"/>
              <a:gd name="T63" fmla="*/ 86 h 165"/>
              <a:gd name="T64" fmla="*/ 110 w 154"/>
              <a:gd name="T65" fmla="*/ 121 h 165"/>
              <a:gd name="T66" fmla="*/ 80 w 154"/>
              <a:gd name="T67" fmla="*/ 91 h 165"/>
              <a:gd name="T68" fmla="*/ 110 w 154"/>
              <a:gd name="T69" fmla="*/ 121 h 165"/>
              <a:gd name="T70" fmla="*/ 110 w 154"/>
              <a:gd name="T71" fmla="*/ 127 h 165"/>
              <a:gd name="T72" fmla="*/ 80 w 154"/>
              <a:gd name="T73" fmla="*/ 154 h 165"/>
              <a:gd name="T74" fmla="*/ 119 w 154"/>
              <a:gd name="T75" fmla="*/ 15 h 165"/>
              <a:gd name="T76" fmla="*/ 110 w 154"/>
              <a:gd name="T77" fmla="*/ 12 h 165"/>
              <a:gd name="T78" fmla="*/ 107 w 154"/>
              <a:gd name="T79" fmla="*/ 41 h 165"/>
              <a:gd name="T80" fmla="*/ 116 w 154"/>
              <a:gd name="T81" fmla="*/ 44 h 165"/>
              <a:gd name="T82" fmla="*/ 119 w 154"/>
              <a:gd name="T83" fmla="*/ 15 h 165"/>
              <a:gd name="T84" fmla="*/ 142 w 154"/>
              <a:gd name="T85" fmla="*/ 59 h 165"/>
              <a:gd name="T86" fmla="*/ 116 w 154"/>
              <a:gd name="T87" fmla="*/ 86 h 165"/>
              <a:gd name="T88" fmla="*/ 142 w 154"/>
              <a:gd name="T89" fmla="*/ 121 h 165"/>
              <a:gd name="T90" fmla="*/ 116 w 154"/>
              <a:gd name="T91" fmla="*/ 91 h 165"/>
              <a:gd name="T92" fmla="*/ 142 w 154"/>
              <a:gd name="T93" fmla="*/ 121 h 165"/>
              <a:gd name="T94" fmla="*/ 142 w 154"/>
              <a:gd name="T95" fmla="*/ 127 h 165"/>
              <a:gd name="T96" fmla="*/ 116 w 154"/>
              <a:gd name="T97" fmla="*/ 154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54" h="165">
                <a:moveTo>
                  <a:pt x="154" y="154"/>
                </a:moveTo>
                <a:cubicBezTo>
                  <a:pt x="154" y="160"/>
                  <a:pt x="149" y="165"/>
                  <a:pt x="142" y="165"/>
                </a:cubicBezTo>
                <a:cubicBezTo>
                  <a:pt x="12" y="165"/>
                  <a:pt x="12" y="165"/>
                  <a:pt x="12" y="165"/>
                </a:cubicBezTo>
                <a:cubicBezTo>
                  <a:pt x="6" y="165"/>
                  <a:pt x="0" y="160"/>
                  <a:pt x="0" y="154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29"/>
                  <a:pt x="6" y="23"/>
                  <a:pt x="12" y="23"/>
                </a:cubicBezTo>
                <a:cubicBezTo>
                  <a:pt x="24" y="23"/>
                  <a:pt x="24" y="23"/>
                  <a:pt x="24" y="23"/>
                </a:cubicBezTo>
                <a:cubicBezTo>
                  <a:pt x="24" y="15"/>
                  <a:pt x="24" y="15"/>
                  <a:pt x="24" y="15"/>
                </a:cubicBezTo>
                <a:cubicBezTo>
                  <a:pt x="24" y="6"/>
                  <a:pt x="31" y="0"/>
                  <a:pt x="39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53" y="0"/>
                  <a:pt x="59" y="6"/>
                  <a:pt x="59" y="15"/>
                </a:cubicBezTo>
                <a:cubicBezTo>
                  <a:pt x="59" y="23"/>
                  <a:pt x="59" y="23"/>
                  <a:pt x="59" y="23"/>
                </a:cubicBezTo>
                <a:cubicBezTo>
                  <a:pt x="95" y="23"/>
                  <a:pt x="95" y="23"/>
                  <a:pt x="95" y="23"/>
                </a:cubicBezTo>
                <a:cubicBezTo>
                  <a:pt x="95" y="15"/>
                  <a:pt x="95" y="15"/>
                  <a:pt x="95" y="15"/>
                </a:cubicBezTo>
                <a:cubicBezTo>
                  <a:pt x="95" y="6"/>
                  <a:pt x="102" y="0"/>
                  <a:pt x="110" y="0"/>
                </a:cubicBezTo>
                <a:cubicBezTo>
                  <a:pt x="116" y="0"/>
                  <a:pt x="116" y="0"/>
                  <a:pt x="116" y="0"/>
                </a:cubicBezTo>
                <a:cubicBezTo>
                  <a:pt x="124" y="0"/>
                  <a:pt x="130" y="6"/>
                  <a:pt x="130" y="15"/>
                </a:cubicBezTo>
                <a:cubicBezTo>
                  <a:pt x="130" y="23"/>
                  <a:pt x="130" y="23"/>
                  <a:pt x="130" y="23"/>
                </a:cubicBezTo>
                <a:cubicBezTo>
                  <a:pt x="142" y="23"/>
                  <a:pt x="142" y="23"/>
                  <a:pt x="142" y="23"/>
                </a:cubicBezTo>
                <a:cubicBezTo>
                  <a:pt x="149" y="23"/>
                  <a:pt x="154" y="29"/>
                  <a:pt x="154" y="35"/>
                </a:cubicBezTo>
                <a:lnTo>
                  <a:pt x="154" y="154"/>
                </a:lnTo>
                <a:close/>
                <a:moveTo>
                  <a:pt x="39" y="86"/>
                </a:moveTo>
                <a:cubicBezTo>
                  <a:pt x="39" y="59"/>
                  <a:pt x="39" y="59"/>
                  <a:pt x="39" y="59"/>
                </a:cubicBezTo>
                <a:cubicBezTo>
                  <a:pt x="12" y="59"/>
                  <a:pt x="12" y="59"/>
                  <a:pt x="12" y="59"/>
                </a:cubicBezTo>
                <a:cubicBezTo>
                  <a:pt x="12" y="86"/>
                  <a:pt x="12" y="86"/>
                  <a:pt x="12" y="86"/>
                </a:cubicBezTo>
                <a:lnTo>
                  <a:pt x="39" y="86"/>
                </a:lnTo>
                <a:close/>
                <a:moveTo>
                  <a:pt x="39" y="121"/>
                </a:moveTo>
                <a:cubicBezTo>
                  <a:pt x="39" y="91"/>
                  <a:pt x="39" y="91"/>
                  <a:pt x="39" y="91"/>
                </a:cubicBezTo>
                <a:cubicBezTo>
                  <a:pt x="12" y="91"/>
                  <a:pt x="12" y="91"/>
                  <a:pt x="12" y="91"/>
                </a:cubicBezTo>
                <a:cubicBezTo>
                  <a:pt x="12" y="121"/>
                  <a:pt x="12" y="121"/>
                  <a:pt x="12" y="121"/>
                </a:cubicBezTo>
                <a:lnTo>
                  <a:pt x="39" y="121"/>
                </a:lnTo>
                <a:close/>
                <a:moveTo>
                  <a:pt x="39" y="154"/>
                </a:moveTo>
                <a:cubicBezTo>
                  <a:pt x="39" y="127"/>
                  <a:pt x="39" y="127"/>
                  <a:pt x="39" y="127"/>
                </a:cubicBezTo>
                <a:cubicBezTo>
                  <a:pt x="12" y="127"/>
                  <a:pt x="12" y="127"/>
                  <a:pt x="12" y="127"/>
                </a:cubicBezTo>
                <a:cubicBezTo>
                  <a:pt x="12" y="154"/>
                  <a:pt x="12" y="154"/>
                  <a:pt x="12" y="154"/>
                </a:cubicBezTo>
                <a:lnTo>
                  <a:pt x="39" y="154"/>
                </a:lnTo>
                <a:close/>
                <a:moveTo>
                  <a:pt x="48" y="15"/>
                </a:moveTo>
                <a:cubicBezTo>
                  <a:pt x="48" y="13"/>
                  <a:pt x="46" y="12"/>
                  <a:pt x="45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7" y="12"/>
                  <a:pt x="36" y="13"/>
                  <a:pt x="36" y="15"/>
                </a:cubicBezTo>
                <a:cubicBezTo>
                  <a:pt x="36" y="41"/>
                  <a:pt x="36" y="41"/>
                  <a:pt x="36" y="41"/>
                </a:cubicBezTo>
                <a:cubicBezTo>
                  <a:pt x="36" y="43"/>
                  <a:pt x="37" y="44"/>
                  <a:pt x="39" y="44"/>
                </a:cubicBezTo>
                <a:cubicBezTo>
                  <a:pt x="45" y="44"/>
                  <a:pt x="45" y="44"/>
                  <a:pt x="45" y="44"/>
                </a:cubicBezTo>
                <a:cubicBezTo>
                  <a:pt x="46" y="44"/>
                  <a:pt x="48" y="43"/>
                  <a:pt x="48" y="41"/>
                </a:cubicBezTo>
                <a:lnTo>
                  <a:pt x="48" y="15"/>
                </a:lnTo>
                <a:close/>
                <a:moveTo>
                  <a:pt x="74" y="86"/>
                </a:moveTo>
                <a:cubicBezTo>
                  <a:pt x="74" y="59"/>
                  <a:pt x="74" y="59"/>
                  <a:pt x="74" y="59"/>
                </a:cubicBezTo>
                <a:cubicBezTo>
                  <a:pt x="45" y="59"/>
                  <a:pt x="45" y="59"/>
                  <a:pt x="45" y="59"/>
                </a:cubicBezTo>
                <a:cubicBezTo>
                  <a:pt x="45" y="86"/>
                  <a:pt x="45" y="86"/>
                  <a:pt x="45" y="86"/>
                </a:cubicBezTo>
                <a:lnTo>
                  <a:pt x="74" y="86"/>
                </a:lnTo>
                <a:close/>
                <a:moveTo>
                  <a:pt x="74" y="121"/>
                </a:moveTo>
                <a:cubicBezTo>
                  <a:pt x="74" y="91"/>
                  <a:pt x="74" y="91"/>
                  <a:pt x="74" y="91"/>
                </a:cubicBezTo>
                <a:cubicBezTo>
                  <a:pt x="45" y="91"/>
                  <a:pt x="45" y="91"/>
                  <a:pt x="45" y="91"/>
                </a:cubicBezTo>
                <a:cubicBezTo>
                  <a:pt x="45" y="121"/>
                  <a:pt x="45" y="121"/>
                  <a:pt x="45" y="121"/>
                </a:cubicBezTo>
                <a:lnTo>
                  <a:pt x="74" y="121"/>
                </a:lnTo>
                <a:close/>
                <a:moveTo>
                  <a:pt x="74" y="154"/>
                </a:moveTo>
                <a:cubicBezTo>
                  <a:pt x="74" y="127"/>
                  <a:pt x="74" y="127"/>
                  <a:pt x="74" y="127"/>
                </a:cubicBezTo>
                <a:cubicBezTo>
                  <a:pt x="45" y="127"/>
                  <a:pt x="45" y="127"/>
                  <a:pt x="45" y="127"/>
                </a:cubicBezTo>
                <a:cubicBezTo>
                  <a:pt x="45" y="154"/>
                  <a:pt x="45" y="154"/>
                  <a:pt x="45" y="154"/>
                </a:cubicBezTo>
                <a:lnTo>
                  <a:pt x="74" y="154"/>
                </a:lnTo>
                <a:close/>
                <a:moveTo>
                  <a:pt x="110" y="86"/>
                </a:moveTo>
                <a:cubicBezTo>
                  <a:pt x="110" y="59"/>
                  <a:pt x="110" y="59"/>
                  <a:pt x="110" y="59"/>
                </a:cubicBezTo>
                <a:cubicBezTo>
                  <a:pt x="80" y="59"/>
                  <a:pt x="80" y="59"/>
                  <a:pt x="80" y="59"/>
                </a:cubicBezTo>
                <a:cubicBezTo>
                  <a:pt x="80" y="86"/>
                  <a:pt x="80" y="86"/>
                  <a:pt x="80" y="86"/>
                </a:cubicBezTo>
                <a:lnTo>
                  <a:pt x="110" y="86"/>
                </a:lnTo>
                <a:close/>
                <a:moveTo>
                  <a:pt x="110" y="121"/>
                </a:moveTo>
                <a:cubicBezTo>
                  <a:pt x="110" y="91"/>
                  <a:pt x="110" y="91"/>
                  <a:pt x="110" y="91"/>
                </a:cubicBezTo>
                <a:cubicBezTo>
                  <a:pt x="80" y="91"/>
                  <a:pt x="80" y="91"/>
                  <a:pt x="80" y="91"/>
                </a:cubicBezTo>
                <a:cubicBezTo>
                  <a:pt x="80" y="121"/>
                  <a:pt x="80" y="121"/>
                  <a:pt x="80" y="121"/>
                </a:cubicBezTo>
                <a:lnTo>
                  <a:pt x="110" y="121"/>
                </a:lnTo>
                <a:close/>
                <a:moveTo>
                  <a:pt x="110" y="154"/>
                </a:moveTo>
                <a:cubicBezTo>
                  <a:pt x="110" y="127"/>
                  <a:pt x="110" y="127"/>
                  <a:pt x="110" y="127"/>
                </a:cubicBezTo>
                <a:cubicBezTo>
                  <a:pt x="80" y="127"/>
                  <a:pt x="80" y="127"/>
                  <a:pt x="80" y="127"/>
                </a:cubicBezTo>
                <a:cubicBezTo>
                  <a:pt x="80" y="154"/>
                  <a:pt x="80" y="154"/>
                  <a:pt x="80" y="154"/>
                </a:cubicBezTo>
                <a:lnTo>
                  <a:pt x="110" y="154"/>
                </a:lnTo>
                <a:close/>
                <a:moveTo>
                  <a:pt x="119" y="15"/>
                </a:moveTo>
                <a:cubicBezTo>
                  <a:pt x="119" y="13"/>
                  <a:pt x="117" y="12"/>
                  <a:pt x="116" y="12"/>
                </a:cubicBezTo>
                <a:cubicBezTo>
                  <a:pt x="110" y="12"/>
                  <a:pt x="110" y="12"/>
                  <a:pt x="110" y="12"/>
                </a:cubicBezTo>
                <a:cubicBezTo>
                  <a:pt x="108" y="12"/>
                  <a:pt x="107" y="13"/>
                  <a:pt x="107" y="15"/>
                </a:cubicBezTo>
                <a:cubicBezTo>
                  <a:pt x="107" y="41"/>
                  <a:pt x="107" y="41"/>
                  <a:pt x="107" y="41"/>
                </a:cubicBezTo>
                <a:cubicBezTo>
                  <a:pt x="107" y="43"/>
                  <a:pt x="108" y="44"/>
                  <a:pt x="110" y="44"/>
                </a:cubicBezTo>
                <a:cubicBezTo>
                  <a:pt x="116" y="44"/>
                  <a:pt x="116" y="44"/>
                  <a:pt x="116" y="44"/>
                </a:cubicBezTo>
                <a:cubicBezTo>
                  <a:pt x="117" y="44"/>
                  <a:pt x="119" y="43"/>
                  <a:pt x="119" y="41"/>
                </a:cubicBezTo>
                <a:lnTo>
                  <a:pt x="119" y="15"/>
                </a:lnTo>
                <a:close/>
                <a:moveTo>
                  <a:pt x="142" y="86"/>
                </a:moveTo>
                <a:cubicBezTo>
                  <a:pt x="142" y="59"/>
                  <a:pt x="142" y="59"/>
                  <a:pt x="142" y="59"/>
                </a:cubicBezTo>
                <a:cubicBezTo>
                  <a:pt x="116" y="59"/>
                  <a:pt x="116" y="59"/>
                  <a:pt x="116" y="59"/>
                </a:cubicBezTo>
                <a:cubicBezTo>
                  <a:pt x="116" y="86"/>
                  <a:pt x="116" y="86"/>
                  <a:pt x="116" y="86"/>
                </a:cubicBezTo>
                <a:lnTo>
                  <a:pt x="142" y="86"/>
                </a:lnTo>
                <a:close/>
                <a:moveTo>
                  <a:pt x="142" y="121"/>
                </a:moveTo>
                <a:cubicBezTo>
                  <a:pt x="142" y="91"/>
                  <a:pt x="142" y="91"/>
                  <a:pt x="142" y="91"/>
                </a:cubicBezTo>
                <a:cubicBezTo>
                  <a:pt x="116" y="91"/>
                  <a:pt x="116" y="91"/>
                  <a:pt x="116" y="91"/>
                </a:cubicBezTo>
                <a:cubicBezTo>
                  <a:pt x="116" y="121"/>
                  <a:pt x="116" y="121"/>
                  <a:pt x="116" y="121"/>
                </a:cubicBezTo>
                <a:lnTo>
                  <a:pt x="142" y="121"/>
                </a:lnTo>
                <a:close/>
                <a:moveTo>
                  <a:pt x="142" y="154"/>
                </a:moveTo>
                <a:cubicBezTo>
                  <a:pt x="142" y="127"/>
                  <a:pt x="142" y="127"/>
                  <a:pt x="142" y="127"/>
                </a:cubicBezTo>
                <a:cubicBezTo>
                  <a:pt x="116" y="127"/>
                  <a:pt x="116" y="127"/>
                  <a:pt x="116" y="127"/>
                </a:cubicBezTo>
                <a:cubicBezTo>
                  <a:pt x="116" y="154"/>
                  <a:pt x="116" y="154"/>
                  <a:pt x="116" y="154"/>
                </a:cubicBezTo>
                <a:lnTo>
                  <a:pt x="142" y="154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dirty="0"/>
          </a:p>
        </p:txBody>
      </p:sp>
      <p:grpSp>
        <p:nvGrpSpPr>
          <p:cNvPr id="15" name="Group 126"/>
          <p:cNvGrpSpPr/>
          <p:nvPr/>
        </p:nvGrpSpPr>
        <p:grpSpPr>
          <a:xfrm>
            <a:off x="1421552" y="2488428"/>
            <a:ext cx="1140564" cy="1649803"/>
            <a:chOff x="9842500" y="1071563"/>
            <a:chExt cx="519113" cy="750887"/>
          </a:xfrm>
          <a:solidFill>
            <a:schemeClr val="bg1"/>
          </a:solidFill>
        </p:grpSpPr>
        <p:sp>
          <p:nvSpPr>
            <p:cNvPr id="18" name="Freeform 67"/>
            <p:cNvSpPr>
              <a:spLocks noEditPoints="1"/>
            </p:cNvSpPr>
            <p:nvPr/>
          </p:nvSpPr>
          <p:spPr bwMode="auto">
            <a:xfrm>
              <a:off x="9842500" y="1071563"/>
              <a:ext cx="519113" cy="750887"/>
            </a:xfrm>
            <a:custGeom>
              <a:avLst/>
              <a:gdLst>
                <a:gd name="T0" fmla="*/ 1570 w 2289"/>
                <a:gd name="T1" fmla="*/ 786 h 3313"/>
                <a:gd name="T2" fmla="*/ 364 w 2289"/>
                <a:gd name="T3" fmla="*/ 439 h 3313"/>
                <a:gd name="T4" fmla="*/ 276 w 2289"/>
                <a:gd name="T5" fmla="*/ 466 h 3313"/>
                <a:gd name="T6" fmla="*/ 220 w 2289"/>
                <a:gd name="T7" fmla="*/ 535 h 3313"/>
                <a:gd name="T8" fmla="*/ 208 w 2289"/>
                <a:gd name="T9" fmla="*/ 2950 h 3313"/>
                <a:gd name="T10" fmla="*/ 235 w 2289"/>
                <a:gd name="T11" fmla="*/ 3037 h 3313"/>
                <a:gd name="T12" fmla="*/ 303 w 2289"/>
                <a:gd name="T13" fmla="*/ 3093 h 3313"/>
                <a:gd name="T14" fmla="*/ 1925 w 2289"/>
                <a:gd name="T15" fmla="*/ 3105 h 3313"/>
                <a:gd name="T16" fmla="*/ 2013 w 2289"/>
                <a:gd name="T17" fmla="*/ 3078 h 3313"/>
                <a:gd name="T18" fmla="*/ 2069 w 2289"/>
                <a:gd name="T19" fmla="*/ 3011 h 3313"/>
                <a:gd name="T20" fmla="*/ 2081 w 2289"/>
                <a:gd name="T21" fmla="*/ 595 h 3313"/>
                <a:gd name="T22" fmla="*/ 2054 w 2289"/>
                <a:gd name="T23" fmla="*/ 508 h 3313"/>
                <a:gd name="T24" fmla="*/ 1985 w 2289"/>
                <a:gd name="T25" fmla="*/ 452 h 3313"/>
                <a:gd name="T26" fmla="*/ 1776 w 2289"/>
                <a:gd name="T27" fmla="*/ 439 h 3313"/>
                <a:gd name="T28" fmla="*/ 1764 w 2289"/>
                <a:gd name="T29" fmla="*/ 873 h 3313"/>
                <a:gd name="T30" fmla="*/ 1711 w 2289"/>
                <a:gd name="T31" fmla="*/ 948 h 3313"/>
                <a:gd name="T32" fmla="*/ 1627 w 2289"/>
                <a:gd name="T33" fmla="*/ 987 h 3313"/>
                <a:gd name="T34" fmla="*/ 662 w 2289"/>
                <a:gd name="T35" fmla="*/ 987 h 3313"/>
                <a:gd name="T36" fmla="*/ 578 w 2289"/>
                <a:gd name="T37" fmla="*/ 948 h 3313"/>
                <a:gd name="T38" fmla="*/ 525 w 2289"/>
                <a:gd name="T39" fmla="*/ 873 h 3313"/>
                <a:gd name="T40" fmla="*/ 513 w 2289"/>
                <a:gd name="T41" fmla="*/ 439 h 3313"/>
                <a:gd name="T42" fmla="*/ 1123 w 2289"/>
                <a:gd name="T43" fmla="*/ 74 h 3313"/>
                <a:gd name="T44" fmla="*/ 1076 w 2289"/>
                <a:gd name="T45" fmla="*/ 110 h 3313"/>
                <a:gd name="T46" fmla="*/ 1069 w 2289"/>
                <a:gd name="T47" fmla="*/ 171 h 3313"/>
                <a:gd name="T48" fmla="*/ 1104 w 2289"/>
                <a:gd name="T49" fmla="*/ 217 h 3313"/>
                <a:gd name="T50" fmla="*/ 1166 w 2289"/>
                <a:gd name="T51" fmla="*/ 226 h 3313"/>
                <a:gd name="T52" fmla="*/ 1213 w 2289"/>
                <a:gd name="T53" fmla="*/ 189 h 3313"/>
                <a:gd name="T54" fmla="*/ 1220 w 2289"/>
                <a:gd name="T55" fmla="*/ 129 h 3313"/>
                <a:gd name="T56" fmla="*/ 1185 w 2289"/>
                <a:gd name="T57" fmla="*/ 82 h 3313"/>
                <a:gd name="T58" fmla="*/ 965 w 2289"/>
                <a:gd name="T59" fmla="*/ 0 h 3313"/>
                <a:gd name="T60" fmla="*/ 1386 w 2289"/>
                <a:gd name="T61" fmla="*/ 13 h 3313"/>
                <a:gd name="T62" fmla="*/ 1456 w 2289"/>
                <a:gd name="T63" fmla="*/ 70 h 3313"/>
                <a:gd name="T64" fmla="*/ 1482 w 2289"/>
                <a:gd name="T65" fmla="*/ 158 h 3313"/>
                <a:gd name="T66" fmla="*/ 1971 w 2289"/>
                <a:gd name="T67" fmla="*/ 236 h 3313"/>
                <a:gd name="T68" fmla="*/ 2096 w 2289"/>
                <a:gd name="T69" fmla="*/ 275 h 3313"/>
                <a:gd name="T70" fmla="*/ 2197 w 2289"/>
                <a:gd name="T71" fmla="*/ 354 h 3313"/>
                <a:gd name="T72" fmla="*/ 2265 w 2289"/>
                <a:gd name="T73" fmla="*/ 464 h 3313"/>
                <a:gd name="T74" fmla="*/ 2289 w 2289"/>
                <a:gd name="T75" fmla="*/ 595 h 3313"/>
                <a:gd name="T76" fmla="*/ 2277 w 2289"/>
                <a:gd name="T77" fmla="*/ 3039 h 3313"/>
                <a:gd name="T78" fmla="*/ 2224 w 2289"/>
                <a:gd name="T79" fmla="*/ 3157 h 3313"/>
                <a:gd name="T80" fmla="*/ 2132 w 2289"/>
                <a:gd name="T81" fmla="*/ 3247 h 3313"/>
                <a:gd name="T82" fmla="*/ 2015 w 2289"/>
                <a:gd name="T83" fmla="*/ 3301 h 3313"/>
                <a:gd name="T84" fmla="*/ 364 w 2289"/>
                <a:gd name="T85" fmla="*/ 3313 h 3313"/>
                <a:gd name="T86" fmla="*/ 233 w 2289"/>
                <a:gd name="T87" fmla="*/ 3288 h 3313"/>
                <a:gd name="T88" fmla="*/ 122 w 2289"/>
                <a:gd name="T89" fmla="*/ 3220 h 3313"/>
                <a:gd name="T90" fmla="*/ 43 w 2289"/>
                <a:gd name="T91" fmla="*/ 3120 h 3313"/>
                <a:gd name="T92" fmla="*/ 3 w 2289"/>
                <a:gd name="T93" fmla="*/ 2995 h 3313"/>
                <a:gd name="T94" fmla="*/ 3 w 2289"/>
                <a:gd name="T95" fmla="*/ 549 h 3313"/>
                <a:gd name="T96" fmla="*/ 43 w 2289"/>
                <a:gd name="T97" fmla="*/ 425 h 3313"/>
                <a:gd name="T98" fmla="*/ 122 w 2289"/>
                <a:gd name="T99" fmla="*/ 324 h 3313"/>
                <a:gd name="T100" fmla="*/ 233 w 2289"/>
                <a:gd name="T101" fmla="*/ 257 h 3313"/>
                <a:gd name="T102" fmla="*/ 364 w 2289"/>
                <a:gd name="T103" fmla="*/ 233 h 3313"/>
                <a:gd name="T104" fmla="*/ 810 w 2289"/>
                <a:gd name="T105" fmla="*/ 126 h 3313"/>
                <a:gd name="T106" fmla="*/ 853 w 2289"/>
                <a:gd name="T107" fmla="*/ 47 h 3313"/>
                <a:gd name="T108" fmla="*/ 932 w 2289"/>
                <a:gd name="T109" fmla="*/ 4 h 3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289" h="3313">
                  <a:moveTo>
                    <a:pt x="718" y="455"/>
                  </a:moveTo>
                  <a:lnTo>
                    <a:pt x="718" y="786"/>
                  </a:lnTo>
                  <a:lnTo>
                    <a:pt x="1570" y="786"/>
                  </a:lnTo>
                  <a:lnTo>
                    <a:pt x="1570" y="455"/>
                  </a:lnTo>
                  <a:lnTo>
                    <a:pt x="718" y="455"/>
                  </a:lnTo>
                  <a:close/>
                  <a:moveTo>
                    <a:pt x="364" y="439"/>
                  </a:moveTo>
                  <a:lnTo>
                    <a:pt x="333" y="442"/>
                  </a:lnTo>
                  <a:lnTo>
                    <a:pt x="303" y="452"/>
                  </a:lnTo>
                  <a:lnTo>
                    <a:pt x="276" y="466"/>
                  </a:lnTo>
                  <a:lnTo>
                    <a:pt x="253" y="485"/>
                  </a:lnTo>
                  <a:lnTo>
                    <a:pt x="235" y="508"/>
                  </a:lnTo>
                  <a:lnTo>
                    <a:pt x="220" y="535"/>
                  </a:lnTo>
                  <a:lnTo>
                    <a:pt x="212" y="564"/>
                  </a:lnTo>
                  <a:lnTo>
                    <a:pt x="208" y="595"/>
                  </a:lnTo>
                  <a:lnTo>
                    <a:pt x="208" y="2950"/>
                  </a:lnTo>
                  <a:lnTo>
                    <a:pt x="212" y="2982"/>
                  </a:lnTo>
                  <a:lnTo>
                    <a:pt x="220" y="3011"/>
                  </a:lnTo>
                  <a:lnTo>
                    <a:pt x="235" y="3037"/>
                  </a:lnTo>
                  <a:lnTo>
                    <a:pt x="253" y="3059"/>
                  </a:lnTo>
                  <a:lnTo>
                    <a:pt x="276" y="3078"/>
                  </a:lnTo>
                  <a:lnTo>
                    <a:pt x="303" y="3093"/>
                  </a:lnTo>
                  <a:lnTo>
                    <a:pt x="333" y="3102"/>
                  </a:lnTo>
                  <a:lnTo>
                    <a:pt x="364" y="3105"/>
                  </a:lnTo>
                  <a:lnTo>
                    <a:pt x="1925" y="3105"/>
                  </a:lnTo>
                  <a:lnTo>
                    <a:pt x="1956" y="3102"/>
                  </a:lnTo>
                  <a:lnTo>
                    <a:pt x="1985" y="3093"/>
                  </a:lnTo>
                  <a:lnTo>
                    <a:pt x="2013" y="3078"/>
                  </a:lnTo>
                  <a:lnTo>
                    <a:pt x="2035" y="3059"/>
                  </a:lnTo>
                  <a:lnTo>
                    <a:pt x="2054" y="3037"/>
                  </a:lnTo>
                  <a:lnTo>
                    <a:pt x="2069" y="3011"/>
                  </a:lnTo>
                  <a:lnTo>
                    <a:pt x="2078" y="2982"/>
                  </a:lnTo>
                  <a:lnTo>
                    <a:pt x="2081" y="2950"/>
                  </a:lnTo>
                  <a:lnTo>
                    <a:pt x="2081" y="595"/>
                  </a:lnTo>
                  <a:lnTo>
                    <a:pt x="2078" y="564"/>
                  </a:lnTo>
                  <a:lnTo>
                    <a:pt x="2069" y="535"/>
                  </a:lnTo>
                  <a:lnTo>
                    <a:pt x="2054" y="508"/>
                  </a:lnTo>
                  <a:lnTo>
                    <a:pt x="2035" y="485"/>
                  </a:lnTo>
                  <a:lnTo>
                    <a:pt x="2013" y="466"/>
                  </a:lnTo>
                  <a:lnTo>
                    <a:pt x="1985" y="452"/>
                  </a:lnTo>
                  <a:lnTo>
                    <a:pt x="1956" y="442"/>
                  </a:lnTo>
                  <a:lnTo>
                    <a:pt x="1925" y="439"/>
                  </a:lnTo>
                  <a:lnTo>
                    <a:pt x="1776" y="439"/>
                  </a:lnTo>
                  <a:lnTo>
                    <a:pt x="1776" y="810"/>
                  </a:lnTo>
                  <a:lnTo>
                    <a:pt x="1773" y="842"/>
                  </a:lnTo>
                  <a:lnTo>
                    <a:pt x="1764" y="873"/>
                  </a:lnTo>
                  <a:lnTo>
                    <a:pt x="1751" y="901"/>
                  </a:lnTo>
                  <a:lnTo>
                    <a:pt x="1733" y="926"/>
                  </a:lnTo>
                  <a:lnTo>
                    <a:pt x="1711" y="948"/>
                  </a:lnTo>
                  <a:lnTo>
                    <a:pt x="1686" y="965"/>
                  </a:lnTo>
                  <a:lnTo>
                    <a:pt x="1658" y="979"/>
                  </a:lnTo>
                  <a:lnTo>
                    <a:pt x="1627" y="987"/>
                  </a:lnTo>
                  <a:lnTo>
                    <a:pt x="1594" y="990"/>
                  </a:lnTo>
                  <a:lnTo>
                    <a:pt x="694" y="990"/>
                  </a:lnTo>
                  <a:lnTo>
                    <a:pt x="662" y="987"/>
                  </a:lnTo>
                  <a:lnTo>
                    <a:pt x="631" y="979"/>
                  </a:lnTo>
                  <a:lnTo>
                    <a:pt x="603" y="965"/>
                  </a:lnTo>
                  <a:lnTo>
                    <a:pt x="578" y="948"/>
                  </a:lnTo>
                  <a:lnTo>
                    <a:pt x="556" y="926"/>
                  </a:lnTo>
                  <a:lnTo>
                    <a:pt x="538" y="901"/>
                  </a:lnTo>
                  <a:lnTo>
                    <a:pt x="525" y="873"/>
                  </a:lnTo>
                  <a:lnTo>
                    <a:pt x="516" y="842"/>
                  </a:lnTo>
                  <a:lnTo>
                    <a:pt x="513" y="810"/>
                  </a:lnTo>
                  <a:lnTo>
                    <a:pt x="513" y="439"/>
                  </a:lnTo>
                  <a:lnTo>
                    <a:pt x="364" y="439"/>
                  </a:lnTo>
                  <a:close/>
                  <a:moveTo>
                    <a:pt x="1145" y="72"/>
                  </a:moveTo>
                  <a:lnTo>
                    <a:pt x="1123" y="74"/>
                  </a:lnTo>
                  <a:lnTo>
                    <a:pt x="1104" y="82"/>
                  </a:lnTo>
                  <a:lnTo>
                    <a:pt x="1089" y="95"/>
                  </a:lnTo>
                  <a:lnTo>
                    <a:pt x="1076" y="110"/>
                  </a:lnTo>
                  <a:lnTo>
                    <a:pt x="1069" y="129"/>
                  </a:lnTo>
                  <a:lnTo>
                    <a:pt x="1066" y="150"/>
                  </a:lnTo>
                  <a:lnTo>
                    <a:pt x="1069" y="171"/>
                  </a:lnTo>
                  <a:lnTo>
                    <a:pt x="1076" y="189"/>
                  </a:lnTo>
                  <a:lnTo>
                    <a:pt x="1089" y="205"/>
                  </a:lnTo>
                  <a:lnTo>
                    <a:pt x="1104" y="217"/>
                  </a:lnTo>
                  <a:lnTo>
                    <a:pt x="1123" y="226"/>
                  </a:lnTo>
                  <a:lnTo>
                    <a:pt x="1145" y="229"/>
                  </a:lnTo>
                  <a:lnTo>
                    <a:pt x="1166" y="226"/>
                  </a:lnTo>
                  <a:lnTo>
                    <a:pt x="1185" y="217"/>
                  </a:lnTo>
                  <a:lnTo>
                    <a:pt x="1200" y="205"/>
                  </a:lnTo>
                  <a:lnTo>
                    <a:pt x="1213" y="189"/>
                  </a:lnTo>
                  <a:lnTo>
                    <a:pt x="1220" y="171"/>
                  </a:lnTo>
                  <a:lnTo>
                    <a:pt x="1223" y="150"/>
                  </a:lnTo>
                  <a:lnTo>
                    <a:pt x="1220" y="129"/>
                  </a:lnTo>
                  <a:lnTo>
                    <a:pt x="1213" y="110"/>
                  </a:lnTo>
                  <a:lnTo>
                    <a:pt x="1200" y="95"/>
                  </a:lnTo>
                  <a:lnTo>
                    <a:pt x="1185" y="82"/>
                  </a:lnTo>
                  <a:lnTo>
                    <a:pt x="1166" y="74"/>
                  </a:lnTo>
                  <a:lnTo>
                    <a:pt x="1145" y="72"/>
                  </a:lnTo>
                  <a:close/>
                  <a:moveTo>
                    <a:pt x="965" y="0"/>
                  </a:moveTo>
                  <a:lnTo>
                    <a:pt x="1324" y="0"/>
                  </a:lnTo>
                  <a:lnTo>
                    <a:pt x="1356" y="4"/>
                  </a:lnTo>
                  <a:lnTo>
                    <a:pt x="1386" y="13"/>
                  </a:lnTo>
                  <a:lnTo>
                    <a:pt x="1413" y="27"/>
                  </a:lnTo>
                  <a:lnTo>
                    <a:pt x="1436" y="47"/>
                  </a:lnTo>
                  <a:lnTo>
                    <a:pt x="1456" y="70"/>
                  </a:lnTo>
                  <a:lnTo>
                    <a:pt x="1469" y="97"/>
                  </a:lnTo>
                  <a:lnTo>
                    <a:pt x="1479" y="126"/>
                  </a:lnTo>
                  <a:lnTo>
                    <a:pt x="1482" y="158"/>
                  </a:lnTo>
                  <a:lnTo>
                    <a:pt x="1482" y="233"/>
                  </a:lnTo>
                  <a:lnTo>
                    <a:pt x="1925" y="233"/>
                  </a:lnTo>
                  <a:lnTo>
                    <a:pt x="1971" y="236"/>
                  </a:lnTo>
                  <a:lnTo>
                    <a:pt x="2015" y="244"/>
                  </a:lnTo>
                  <a:lnTo>
                    <a:pt x="2056" y="257"/>
                  </a:lnTo>
                  <a:lnTo>
                    <a:pt x="2096" y="275"/>
                  </a:lnTo>
                  <a:lnTo>
                    <a:pt x="2132" y="297"/>
                  </a:lnTo>
                  <a:lnTo>
                    <a:pt x="2167" y="324"/>
                  </a:lnTo>
                  <a:lnTo>
                    <a:pt x="2197" y="354"/>
                  </a:lnTo>
                  <a:lnTo>
                    <a:pt x="2224" y="388"/>
                  </a:lnTo>
                  <a:lnTo>
                    <a:pt x="2246" y="425"/>
                  </a:lnTo>
                  <a:lnTo>
                    <a:pt x="2265" y="464"/>
                  </a:lnTo>
                  <a:lnTo>
                    <a:pt x="2278" y="506"/>
                  </a:lnTo>
                  <a:lnTo>
                    <a:pt x="2286" y="549"/>
                  </a:lnTo>
                  <a:lnTo>
                    <a:pt x="2289" y="595"/>
                  </a:lnTo>
                  <a:lnTo>
                    <a:pt x="2289" y="2950"/>
                  </a:lnTo>
                  <a:lnTo>
                    <a:pt x="2286" y="2995"/>
                  </a:lnTo>
                  <a:lnTo>
                    <a:pt x="2277" y="3039"/>
                  </a:lnTo>
                  <a:lnTo>
                    <a:pt x="2265" y="3081"/>
                  </a:lnTo>
                  <a:lnTo>
                    <a:pt x="2246" y="3120"/>
                  </a:lnTo>
                  <a:lnTo>
                    <a:pt x="2224" y="3157"/>
                  </a:lnTo>
                  <a:lnTo>
                    <a:pt x="2197" y="3190"/>
                  </a:lnTo>
                  <a:lnTo>
                    <a:pt x="2167" y="3220"/>
                  </a:lnTo>
                  <a:lnTo>
                    <a:pt x="2132" y="3247"/>
                  </a:lnTo>
                  <a:lnTo>
                    <a:pt x="2096" y="3270"/>
                  </a:lnTo>
                  <a:lnTo>
                    <a:pt x="2056" y="3288"/>
                  </a:lnTo>
                  <a:lnTo>
                    <a:pt x="2015" y="3301"/>
                  </a:lnTo>
                  <a:lnTo>
                    <a:pt x="1971" y="3309"/>
                  </a:lnTo>
                  <a:lnTo>
                    <a:pt x="1925" y="3313"/>
                  </a:lnTo>
                  <a:lnTo>
                    <a:pt x="364" y="3313"/>
                  </a:lnTo>
                  <a:lnTo>
                    <a:pt x="318" y="3309"/>
                  </a:lnTo>
                  <a:lnTo>
                    <a:pt x="274" y="3301"/>
                  </a:lnTo>
                  <a:lnTo>
                    <a:pt x="233" y="3288"/>
                  </a:lnTo>
                  <a:lnTo>
                    <a:pt x="193" y="3270"/>
                  </a:lnTo>
                  <a:lnTo>
                    <a:pt x="156" y="3247"/>
                  </a:lnTo>
                  <a:lnTo>
                    <a:pt x="122" y="3220"/>
                  </a:lnTo>
                  <a:lnTo>
                    <a:pt x="92" y="3190"/>
                  </a:lnTo>
                  <a:lnTo>
                    <a:pt x="65" y="3157"/>
                  </a:lnTo>
                  <a:lnTo>
                    <a:pt x="43" y="3120"/>
                  </a:lnTo>
                  <a:lnTo>
                    <a:pt x="24" y="3081"/>
                  </a:lnTo>
                  <a:lnTo>
                    <a:pt x="10" y="3039"/>
                  </a:lnTo>
                  <a:lnTo>
                    <a:pt x="3" y="2995"/>
                  </a:lnTo>
                  <a:lnTo>
                    <a:pt x="0" y="2950"/>
                  </a:lnTo>
                  <a:lnTo>
                    <a:pt x="0" y="595"/>
                  </a:lnTo>
                  <a:lnTo>
                    <a:pt x="3" y="549"/>
                  </a:lnTo>
                  <a:lnTo>
                    <a:pt x="10" y="506"/>
                  </a:lnTo>
                  <a:lnTo>
                    <a:pt x="24" y="464"/>
                  </a:lnTo>
                  <a:lnTo>
                    <a:pt x="43" y="425"/>
                  </a:lnTo>
                  <a:lnTo>
                    <a:pt x="65" y="388"/>
                  </a:lnTo>
                  <a:lnTo>
                    <a:pt x="92" y="354"/>
                  </a:lnTo>
                  <a:lnTo>
                    <a:pt x="122" y="324"/>
                  </a:lnTo>
                  <a:lnTo>
                    <a:pt x="156" y="297"/>
                  </a:lnTo>
                  <a:lnTo>
                    <a:pt x="193" y="275"/>
                  </a:lnTo>
                  <a:lnTo>
                    <a:pt x="233" y="257"/>
                  </a:lnTo>
                  <a:lnTo>
                    <a:pt x="274" y="244"/>
                  </a:lnTo>
                  <a:lnTo>
                    <a:pt x="318" y="236"/>
                  </a:lnTo>
                  <a:lnTo>
                    <a:pt x="364" y="233"/>
                  </a:lnTo>
                  <a:lnTo>
                    <a:pt x="807" y="233"/>
                  </a:lnTo>
                  <a:lnTo>
                    <a:pt x="807" y="158"/>
                  </a:lnTo>
                  <a:lnTo>
                    <a:pt x="810" y="126"/>
                  </a:lnTo>
                  <a:lnTo>
                    <a:pt x="820" y="97"/>
                  </a:lnTo>
                  <a:lnTo>
                    <a:pt x="834" y="70"/>
                  </a:lnTo>
                  <a:lnTo>
                    <a:pt x="853" y="47"/>
                  </a:lnTo>
                  <a:lnTo>
                    <a:pt x="876" y="27"/>
                  </a:lnTo>
                  <a:lnTo>
                    <a:pt x="903" y="13"/>
                  </a:lnTo>
                  <a:lnTo>
                    <a:pt x="932" y="4"/>
                  </a:lnTo>
                  <a:lnTo>
                    <a:pt x="9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20" name="Freeform 68"/>
            <p:cNvSpPr>
              <a:spLocks noEditPoints="1"/>
            </p:cNvSpPr>
            <p:nvPr/>
          </p:nvSpPr>
          <p:spPr bwMode="auto">
            <a:xfrm>
              <a:off x="9920288" y="1370013"/>
              <a:ext cx="120650" cy="100012"/>
            </a:xfrm>
            <a:custGeom>
              <a:avLst/>
              <a:gdLst>
                <a:gd name="T0" fmla="*/ 73 w 533"/>
                <a:gd name="T1" fmla="*/ 66 h 441"/>
                <a:gd name="T2" fmla="*/ 59 w 533"/>
                <a:gd name="T3" fmla="*/ 81 h 441"/>
                <a:gd name="T4" fmla="*/ 56 w 533"/>
                <a:gd name="T5" fmla="*/ 358 h 441"/>
                <a:gd name="T6" fmla="*/ 65 w 533"/>
                <a:gd name="T7" fmla="*/ 377 h 441"/>
                <a:gd name="T8" fmla="*/ 85 w 533"/>
                <a:gd name="T9" fmla="*/ 385 h 441"/>
                <a:gd name="T10" fmla="*/ 337 w 533"/>
                <a:gd name="T11" fmla="*/ 383 h 441"/>
                <a:gd name="T12" fmla="*/ 353 w 533"/>
                <a:gd name="T13" fmla="*/ 368 h 441"/>
                <a:gd name="T14" fmla="*/ 355 w 533"/>
                <a:gd name="T15" fmla="*/ 282 h 441"/>
                <a:gd name="T16" fmla="*/ 285 w 533"/>
                <a:gd name="T17" fmla="*/ 362 h 441"/>
                <a:gd name="T18" fmla="*/ 259 w 533"/>
                <a:gd name="T19" fmla="*/ 370 h 441"/>
                <a:gd name="T20" fmla="*/ 243 w 533"/>
                <a:gd name="T21" fmla="*/ 369 h 441"/>
                <a:gd name="T22" fmla="*/ 220 w 533"/>
                <a:gd name="T23" fmla="*/ 357 h 441"/>
                <a:gd name="T24" fmla="*/ 89 w 533"/>
                <a:gd name="T25" fmla="*/ 231 h 441"/>
                <a:gd name="T26" fmla="*/ 82 w 533"/>
                <a:gd name="T27" fmla="*/ 200 h 441"/>
                <a:gd name="T28" fmla="*/ 96 w 533"/>
                <a:gd name="T29" fmla="*/ 171 h 441"/>
                <a:gd name="T30" fmla="*/ 124 w 533"/>
                <a:gd name="T31" fmla="*/ 155 h 441"/>
                <a:gd name="T32" fmla="*/ 155 w 533"/>
                <a:gd name="T33" fmla="*/ 160 h 441"/>
                <a:gd name="T34" fmla="*/ 213 w 533"/>
                <a:gd name="T35" fmla="*/ 208 h 441"/>
                <a:gd name="T36" fmla="*/ 242 w 533"/>
                <a:gd name="T37" fmla="*/ 222 h 441"/>
                <a:gd name="T38" fmla="*/ 272 w 533"/>
                <a:gd name="T39" fmla="*/ 215 h 441"/>
                <a:gd name="T40" fmla="*/ 355 w 533"/>
                <a:gd name="T41" fmla="*/ 121 h 441"/>
                <a:gd name="T42" fmla="*/ 353 w 533"/>
                <a:gd name="T43" fmla="*/ 81 h 441"/>
                <a:gd name="T44" fmla="*/ 337 w 533"/>
                <a:gd name="T45" fmla="*/ 66 h 441"/>
                <a:gd name="T46" fmla="*/ 85 w 533"/>
                <a:gd name="T47" fmla="*/ 64 h 441"/>
                <a:gd name="T48" fmla="*/ 501 w 533"/>
                <a:gd name="T49" fmla="*/ 3 h 441"/>
                <a:gd name="T50" fmla="*/ 526 w 533"/>
                <a:gd name="T51" fmla="*/ 24 h 441"/>
                <a:gd name="T52" fmla="*/ 533 w 533"/>
                <a:gd name="T53" fmla="*/ 55 h 441"/>
                <a:gd name="T54" fmla="*/ 520 w 533"/>
                <a:gd name="T55" fmla="*/ 84 h 441"/>
                <a:gd name="T56" fmla="*/ 411 w 533"/>
                <a:gd name="T57" fmla="*/ 358 h 441"/>
                <a:gd name="T58" fmla="*/ 399 w 533"/>
                <a:gd name="T59" fmla="*/ 399 h 441"/>
                <a:gd name="T60" fmla="*/ 369 w 533"/>
                <a:gd name="T61" fmla="*/ 429 h 441"/>
                <a:gd name="T62" fmla="*/ 326 w 533"/>
                <a:gd name="T63" fmla="*/ 441 h 441"/>
                <a:gd name="T64" fmla="*/ 62 w 533"/>
                <a:gd name="T65" fmla="*/ 438 h 441"/>
                <a:gd name="T66" fmla="*/ 25 w 533"/>
                <a:gd name="T67" fmla="*/ 417 h 441"/>
                <a:gd name="T68" fmla="*/ 3 w 533"/>
                <a:gd name="T69" fmla="*/ 380 h 441"/>
                <a:gd name="T70" fmla="*/ 0 w 533"/>
                <a:gd name="T71" fmla="*/ 92 h 441"/>
                <a:gd name="T72" fmla="*/ 12 w 533"/>
                <a:gd name="T73" fmla="*/ 50 h 441"/>
                <a:gd name="T74" fmla="*/ 42 w 533"/>
                <a:gd name="T75" fmla="*/ 20 h 441"/>
                <a:gd name="T76" fmla="*/ 85 w 533"/>
                <a:gd name="T77" fmla="*/ 8 h 441"/>
                <a:gd name="T78" fmla="*/ 347 w 533"/>
                <a:gd name="T79" fmla="*/ 10 h 441"/>
                <a:gd name="T80" fmla="*/ 382 w 533"/>
                <a:gd name="T81" fmla="*/ 29 h 441"/>
                <a:gd name="T82" fmla="*/ 405 w 533"/>
                <a:gd name="T83" fmla="*/ 61 h 441"/>
                <a:gd name="T84" fmla="*/ 454 w 533"/>
                <a:gd name="T85" fmla="*/ 7 h 441"/>
                <a:gd name="T86" fmla="*/ 485 w 533"/>
                <a:gd name="T87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33" h="441">
                  <a:moveTo>
                    <a:pt x="85" y="64"/>
                  </a:moveTo>
                  <a:lnTo>
                    <a:pt x="73" y="66"/>
                  </a:lnTo>
                  <a:lnTo>
                    <a:pt x="65" y="73"/>
                  </a:lnTo>
                  <a:lnTo>
                    <a:pt x="59" y="81"/>
                  </a:lnTo>
                  <a:lnTo>
                    <a:pt x="56" y="92"/>
                  </a:lnTo>
                  <a:lnTo>
                    <a:pt x="56" y="358"/>
                  </a:lnTo>
                  <a:lnTo>
                    <a:pt x="59" y="368"/>
                  </a:lnTo>
                  <a:lnTo>
                    <a:pt x="65" y="377"/>
                  </a:lnTo>
                  <a:lnTo>
                    <a:pt x="73" y="383"/>
                  </a:lnTo>
                  <a:lnTo>
                    <a:pt x="85" y="385"/>
                  </a:lnTo>
                  <a:lnTo>
                    <a:pt x="326" y="385"/>
                  </a:lnTo>
                  <a:lnTo>
                    <a:pt x="337" y="383"/>
                  </a:lnTo>
                  <a:lnTo>
                    <a:pt x="346" y="377"/>
                  </a:lnTo>
                  <a:lnTo>
                    <a:pt x="353" y="368"/>
                  </a:lnTo>
                  <a:lnTo>
                    <a:pt x="355" y="358"/>
                  </a:lnTo>
                  <a:lnTo>
                    <a:pt x="355" y="282"/>
                  </a:lnTo>
                  <a:lnTo>
                    <a:pt x="295" y="353"/>
                  </a:lnTo>
                  <a:lnTo>
                    <a:pt x="285" y="362"/>
                  </a:lnTo>
                  <a:lnTo>
                    <a:pt x="272" y="368"/>
                  </a:lnTo>
                  <a:lnTo>
                    <a:pt x="259" y="370"/>
                  </a:lnTo>
                  <a:lnTo>
                    <a:pt x="256" y="370"/>
                  </a:lnTo>
                  <a:lnTo>
                    <a:pt x="243" y="369"/>
                  </a:lnTo>
                  <a:lnTo>
                    <a:pt x="231" y="364"/>
                  </a:lnTo>
                  <a:lnTo>
                    <a:pt x="220" y="357"/>
                  </a:lnTo>
                  <a:lnTo>
                    <a:pt x="99" y="245"/>
                  </a:lnTo>
                  <a:lnTo>
                    <a:pt x="89" y="231"/>
                  </a:lnTo>
                  <a:lnTo>
                    <a:pt x="84" y="217"/>
                  </a:lnTo>
                  <a:lnTo>
                    <a:pt x="82" y="200"/>
                  </a:lnTo>
                  <a:lnTo>
                    <a:pt x="87" y="186"/>
                  </a:lnTo>
                  <a:lnTo>
                    <a:pt x="96" y="171"/>
                  </a:lnTo>
                  <a:lnTo>
                    <a:pt x="110" y="162"/>
                  </a:lnTo>
                  <a:lnTo>
                    <a:pt x="124" y="155"/>
                  </a:lnTo>
                  <a:lnTo>
                    <a:pt x="140" y="155"/>
                  </a:lnTo>
                  <a:lnTo>
                    <a:pt x="155" y="160"/>
                  </a:lnTo>
                  <a:lnTo>
                    <a:pt x="169" y="169"/>
                  </a:lnTo>
                  <a:lnTo>
                    <a:pt x="213" y="208"/>
                  </a:lnTo>
                  <a:lnTo>
                    <a:pt x="226" y="218"/>
                  </a:lnTo>
                  <a:lnTo>
                    <a:pt x="242" y="222"/>
                  </a:lnTo>
                  <a:lnTo>
                    <a:pt x="258" y="221"/>
                  </a:lnTo>
                  <a:lnTo>
                    <a:pt x="272" y="215"/>
                  </a:lnTo>
                  <a:lnTo>
                    <a:pt x="285" y="204"/>
                  </a:lnTo>
                  <a:lnTo>
                    <a:pt x="355" y="121"/>
                  </a:lnTo>
                  <a:lnTo>
                    <a:pt x="355" y="92"/>
                  </a:lnTo>
                  <a:lnTo>
                    <a:pt x="353" y="81"/>
                  </a:lnTo>
                  <a:lnTo>
                    <a:pt x="346" y="73"/>
                  </a:lnTo>
                  <a:lnTo>
                    <a:pt x="337" y="66"/>
                  </a:lnTo>
                  <a:lnTo>
                    <a:pt x="326" y="64"/>
                  </a:lnTo>
                  <a:lnTo>
                    <a:pt x="85" y="64"/>
                  </a:lnTo>
                  <a:close/>
                  <a:moveTo>
                    <a:pt x="485" y="0"/>
                  </a:moveTo>
                  <a:lnTo>
                    <a:pt x="501" y="3"/>
                  </a:lnTo>
                  <a:lnTo>
                    <a:pt x="514" y="11"/>
                  </a:lnTo>
                  <a:lnTo>
                    <a:pt x="526" y="24"/>
                  </a:lnTo>
                  <a:lnTo>
                    <a:pt x="532" y="39"/>
                  </a:lnTo>
                  <a:lnTo>
                    <a:pt x="533" y="55"/>
                  </a:lnTo>
                  <a:lnTo>
                    <a:pt x="530" y="70"/>
                  </a:lnTo>
                  <a:lnTo>
                    <a:pt x="520" y="84"/>
                  </a:lnTo>
                  <a:lnTo>
                    <a:pt x="411" y="215"/>
                  </a:lnTo>
                  <a:lnTo>
                    <a:pt x="411" y="358"/>
                  </a:lnTo>
                  <a:lnTo>
                    <a:pt x="408" y="380"/>
                  </a:lnTo>
                  <a:lnTo>
                    <a:pt x="399" y="399"/>
                  </a:lnTo>
                  <a:lnTo>
                    <a:pt x="386" y="417"/>
                  </a:lnTo>
                  <a:lnTo>
                    <a:pt x="369" y="429"/>
                  </a:lnTo>
                  <a:lnTo>
                    <a:pt x="348" y="438"/>
                  </a:lnTo>
                  <a:lnTo>
                    <a:pt x="326" y="441"/>
                  </a:lnTo>
                  <a:lnTo>
                    <a:pt x="85" y="441"/>
                  </a:lnTo>
                  <a:lnTo>
                    <a:pt x="62" y="438"/>
                  </a:lnTo>
                  <a:lnTo>
                    <a:pt x="42" y="429"/>
                  </a:lnTo>
                  <a:lnTo>
                    <a:pt x="25" y="417"/>
                  </a:lnTo>
                  <a:lnTo>
                    <a:pt x="12" y="399"/>
                  </a:lnTo>
                  <a:lnTo>
                    <a:pt x="3" y="380"/>
                  </a:lnTo>
                  <a:lnTo>
                    <a:pt x="0" y="358"/>
                  </a:lnTo>
                  <a:lnTo>
                    <a:pt x="0" y="92"/>
                  </a:lnTo>
                  <a:lnTo>
                    <a:pt x="3" y="69"/>
                  </a:lnTo>
                  <a:lnTo>
                    <a:pt x="12" y="50"/>
                  </a:lnTo>
                  <a:lnTo>
                    <a:pt x="25" y="32"/>
                  </a:lnTo>
                  <a:lnTo>
                    <a:pt x="42" y="20"/>
                  </a:lnTo>
                  <a:lnTo>
                    <a:pt x="62" y="11"/>
                  </a:lnTo>
                  <a:lnTo>
                    <a:pt x="85" y="8"/>
                  </a:lnTo>
                  <a:lnTo>
                    <a:pt x="326" y="8"/>
                  </a:lnTo>
                  <a:lnTo>
                    <a:pt x="347" y="10"/>
                  </a:lnTo>
                  <a:lnTo>
                    <a:pt x="366" y="18"/>
                  </a:lnTo>
                  <a:lnTo>
                    <a:pt x="382" y="29"/>
                  </a:lnTo>
                  <a:lnTo>
                    <a:pt x="395" y="43"/>
                  </a:lnTo>
                  <a:lnTo>
                    <a:pt x="405" y="61"/>
                  </a:lnTo>
                  <a:lnTo>
                    <a:pt x="441" y="19"/>
                  </a:lnTo>
                  <a:lnTo>
                    <a:pt x="454" y="7"/>
                  </a:lnTo>
                  <a:lnTo>
                    <a:pt x="468" y="1"/>
                  </a:lnTo>
                  <a:lnTo>
                    <a:pt x="48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21" name="Freeform 69"/>
            <p:cNvSpPr>
              <a:spLocks noEditPoints="1"/>
            </p:cNvSpPr>
            <p:nvPr/>
          </p:nvSpPr>
          <p:spPr bwMode="auto">
            <a:xfrm>
              <a:off x="9920288" y="1498600"/>
              <a:ext cx="120650" cy="103187"/>
            </a:xfrm>
            <a:custGeom>
              <a:avLst/>
              <a:gdLst>
                <a:gd name="T0" fmla="*/ 73 w 533"/>
                <a:gd name="T1" fmla="*/ 78 h 453"/>
                <a:gd name="T2" fmla="*/ 59 w 533"/>
                <a:gd name="T3" fmla="*/ 93 h 453"/>
                <a:gd name="T4" fmla="*/ 56 w 533"/>
                <a:gd name="T5" fmla="*/ 369 h 453"/>
                <a:gd name="T6" fmla="*/ 65 w 533"/>
                <a:gd name="T7" fmla="*/ 389 h 453"/>
                <a:gd name="T8" fmla="*/ 85 w 533"/>
                <a:gd name="T9" fmla="*/ 397 h 453"/>
                <a:gd name="T10" fmla="*/ 337 w 533"/>
                <a:gd name="T11" fmla="*/ 395 h 453"/>
                <a:gd name="T12" fmla="*/ 353 w 533"/>
                <a:gd name="T13" fmla="*/ 381 h 453"/>
                <a:gd name="T14" fmla="*/ 355 w 533"/>
                <a:gd name="T15" fmla="*/ 282 h 453"/>
                <a:gd name="T16" fmla="*/ 285 w 533"/>
                <a:gd name="T17" fmla="*/ 361 h 453"/>
                <a:gd name="T18" fmla="*/ 259 w 533"/>
                <a:gd name="T19" fmla="*/ 370 h 453"/>
                <a:gd name="T20" fmla="*/ 243 w 533"/>
                <a:gd name="T21" fmla="*/ 368 h 453"/>
                <a:gd name="T22" fmla="*/ 220 w 533"/>
                <a:gd name="T23" fmla="*/ 357 h 453"/>
                <a:gd name="T24" fmla="*/ 89 w 533"/>
                <a:gd name="T25" fmla="*/ 231 h 453"/>
                <a:gd name="T26" fmla="*/ 82 w 533"/>
                <a:gd name="T27" fmla="*/ 200 h 453"/>
                <a:gd name="T28" fmla="*/ 96 w 533"/>
                <a:gd name="T29" fmla="*/ 171 h 453"/>
                <a:gd name="T30" fmla="*/ 124 w 533"/>
                <a:gd name="T31" fmla="*/ 156 h 453"/>
                <a:gd name="T32" fmla="*/ 155 w 533"/>
                <a:gd name="T33" fmla="*/ 160 h 453"/>
                <a:gd name="T34" fmla="*/ 213 w 533"/>
                <a:gd name="T35" fmla="*/ 209 h 453"/>
                <a:gd name="T36" fmla="*/ 242 w 533"/>
                <a:gd name="T37" fmla="*/ 222 h 453"/>
                <a:gd name="T38" fmla="*/ 272 w 533"/>
                <a:gd name="T39" fmla="*/ 215 h 453"/>
                <a:gd name="T40" fmla="*/ 355 w 533"/>
                <a:gd name="T41" fmla="*/ 120 h 453"/>
                <a:gd name="T42" fmla="*/ 353 w 533"/>
                <a:gd name="T43" fmla="*/ 93 h 453"/>
                <a:gd name="T44" fmla="*/ 337 w 533"/>
                <a:gd name="T45" fmla="*/ 78 h 453"/>
                <a:gd name="T46" fmla="*/ 85 w 533"/>
                <a:gd name="T47" fmla="*/ 76 h 453"/>
                <a:gd name="T48" fmla="*/ 501 w 533"/>
                <a:gd name="T49" fmla="*/ 3 h 453"/>
                <a:gd name="T50" fmla="*/ 526 w 533"/>
                <a:gd name="T51" fmla="*/ 24 h 453"/>
                <a:gd name="T52" fmla="*/ 533 w 533"/>
                <a:gd name="T53" fmla="*/ 54 h 453"/>
                <a:gd name="T54" fmla="*/ 520 w 533"/>
                <a:gd name="T55" fmla="*/ 84 h 453"/>
                <a:gd name="T56" fmla="*/ 411 w 533"/>
                <a:gd name="T57" fmla="*/ 369 h 453"/>
                <a:gd name="T58" fmla="*/ 399 w 533"/>
                <a:gd name="T59" fmla="*/ 412 h 453"/>
                <a:gd name="T60" fmla="*/ 369 w 533"/>
                <a:gd name="T61" fmla="*/ 442 h 453"/>
                <a:gd name="T62" fmla="*/ 326 w 533"/>
                <a:gd name="T63" fmla="*/ 453 h 453"/>
                <a:gd name="T64" fmla="*/ 62 w 533"/>
                <a:gd name="T65" fmla="*/ 450 h 453"/>
                <a:gd name="T66" fmla="*/ 25 w 533"/>
                <a:gd name="T67" fmla="*/ 429 h 453"/>
                <a:gd name="T68" fmla="*/ 3 w 533"/>
                <a:gd name="T69" fmla="*/ 392 h 453"/>
                <a:gd name="T70" fmla="*/ 0 w 533"/>
                <a:gd name="T71" fmla="*/ 104 h 453"/>
                <a:gd name="T72" fmla="*/ 12 w 533"/>
                <a:gd name="T73" fmla="*/ 61 h 453"/>
                <a:gd name="T74" fmla="*/ 42 w 533"/>
                <a:gd name="T75" fmla="*/ 31 h 453"/>
                <a:gd name="T76" fmla="*/ 85 w 533"/>
                <a:gd name="T77" fmla="*/ 20 h 453"/>
                <a:gd name="T78" fmla="*/ 345 w 533"/>
                <a:gd name="T79" fmla="*/ 22 h 453"/>
                <a:gd name="T80" fmla="*/ 378 w 533"/>
                <a:gd name="T81" fmla="*/ 39 h 453"/>
                <a:gd name="T82" fmla="*/ 401 w 533"/>
                <a:gd name="T83" fmla="*/ 65 h 453"/>
                <a:gd name="T84" fmla="*/ 454 w 533"/>
                <a:gd name="T85" fmla="*/ 7 h 453"/>
                <a:gd name="T86" fmla="*/ 485 w 533"/>
                <a:gd name="T87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33" h="453">
                  <a:moveTo>
                    <a:pt x="85" y="76"/>
                  </a:moveTo>
                  <a:lnTo>
                    <a:pt x="73" y="78"/>
                  </a:lnTo>
                  <a:lnTo>
                    <a:pt x="65" y="84"/>
                  </a:lnTo>
                  <a:lnTo>
                    <a:pt x="59" y="93"/>
                  </a:lnTo>
                  <a:lnTo>
                    <a:pt x="56" y="104"/>
                  </a:lnTo>
                  <a:lnTo>
                    <a:pt x="56" y="369"/>
                  </a:lnTo>
                  <a:lnTo>
                    <a:pt x="59" y="381"/>
                  </a:lnTo>
                  <a:lnTo>
                    <a:pt x="65" y="389"/>
                  </a:lnTo>
                  <a:lnTo>
                    <a:pt x="73" y="395"/>
                  </a:lnTo>
                  <a:lnTo>
                    <a:pt x="85" y="397"/>
                  </a:lnTo>
                  <a:lnTo>
                    <a:pt x="326" y="397"/>
                  </a:lnTo>
                  <a:lnTo>
                    <a:pt x="337" y="395"/>
                  </a:lnTo>
                  <a:lnTo>
                    <a:pt x="346" y="389"/>
                  </a:lnTo>
                  <a:lnTo>
                    <a:pt x="353" y="381"/>
                  </a:lnTo>
                  <a:lnTo>
                    <a:pt x="355" y="369"/>
                  </a:lnTo>
                  <a:lnTo>
                    <a:pt x="355" y="282"/>
                  </a:lnTo>
                  <a:lnTo>
                    <a:pt x="295" y="352"/>
                  </a:lnTo>
                  <a:lnTo>
                    <a:pt x="285" y="361"/>
                  </a:lnTo>
                  <a:lnTo>
                    <a:pt x="272" y="367"/>
                  </a:lnTo>
                  <a:lnTo>
                    <a:pt x="259" y="370"/>
                  </a:lnTo>
                  <a:lnTo>
                    <a:pt x="256" y="370"/>
                  </a:lnTo>
                  <a:lnTo>
                    <a:pt x="243" y="368"/>
                  </a:lnTo>
                  <a:lnTo>
                    <a:pt x="231" y="364"/>
                  </a:lnTo>
                  <a:lnTo>
                    <a:pt x="220" y="357"/>
                  </a:lnTo>
                  <a:lnTo>
                    <a:pt x="99" y="245"/>
                  </a:lnTo>
                  <a:lnTo>
                    <a:pt x="89" y="231"/>
                  </a:lnTo>
                  <a:lnTo>
                    <a:pt x="84" y="216"/>
                  </a:lnTo>
                  <a:lnTo>
                    <a:pt x="82" y="200"/>
                  </a:lnTo>
                  <a:lnTo>
                    <a:pt x="87" y="185"/>
                  </a:lnTo>
                  <a:lnTo>
                    <a:pt x="96" y="171"/>
                  </a:lnTo>
                  <a:lnTo>
                    <a:pt x="110" y="161"/>
                  </a:lnTo>
                  <a:lnTo>
                    <a:pt x="124" y="156"/>
                  </a:lnTo>
                  <a:lnTo>
                    <a:pt x="140" y="155"/>
                  </a:lnTo>
                  <a:lnTo>
                    <a:pt x="155" y="160"/>
                  </a:lnTo>
                  <a:lnTo>
                    <a:pt x="169" y="169"/>
                  </a:lnTo>
                  <a:lnTo>
                    <a:pt x="213" y="209"/>
                  </a:lnTo>
                  <a:lnTo>
                    <a:pt x="226" y="218"/>
                  </a:lnTo>
                  <a:lnTo>
                    <a:pt x="242" y="222"/>
                  </a:lnTo>
                  <a:lnTo>
                    <a:pt x="258" y="221"/>
                  </a:lnTo>
                  <a:lnTo>
                    <a:pt x="272" y="215"/>
                  </a:lnTo>
                  <a:lnTo>
                    <a:pt x="285" y="204"/>
                  </a:lnTo>
                  <a:lnTo>
                    <a:pt x="355" y="120"/>
                  </a:lnTo>
                  <a:lnTo>
                    <a:pt x="355" y="104"/>
                  </a:lnTo>
                  <a:lnTo>
                    <a:pt x="353" y="93"/>
                  </a:lnTo>
                  <a:lnTo>
                    <a:pt x="346" y="84"/>
                  </a:lnTo>
                  <a:lnTo>
                    <a:pt x="337" y="78"/>
                  </a:lnTo>
                  <a:lnTo>
                    <a:pt x="326" y="76"/>
                  </a:lnTo>
                  <a:lnTo>
                    <a:pt x="85" y="76"/>
                  </a:lnTo>
                  <a:close/>
                  <a:moveTo>
                    <a:pt x="485" y="0"/>
                  </a:moveTo>
                  <a:lnTo>
                    <a:pt x="501" y="3"/>
                  </a:lnTo>
                  <a:lnTo>
                    <a:pt x="514" y="12"/>
                  </a:lnTo>
                  <a:lnTo>
                    <a:pt x="526" y="24"/>
                  </a:lnTo>
                  <a:lnTo>
                    <a:pt x="532" y="39"/>
                  </a:lnTo>
                  <a:lnTo>
                    <a:pt x="533" y="54"/>
                  </a:lnTo>
                  <a:lnTo>
                    <a:pt x="530" y="71"/>
                  </a:lnTo>
                  <a:lnTo>
                    <a:pt x="520" y="84"/>
                  </a:lnTo>
                  <a:lnTo>
                    <a:pt x="411" y="216"/>
                  </a:lnTo>
                  <a:lnTo>
                    <a:pt x="411" y="369"/>
                  </a:lnTo>
                  <a:lnTo>
                    <a:pt x="408" y="392"/>
                  </a:lnTo>
                  <a:lnTo>
                    <a:pt x="399" y="412"/>
                  </a:lnTo>
                  <a:lnTo>
                    <a:pt x="386" y="429"/>
                  </a:lnTo>
                  <a:lnTo>
                    <a:pt x="369" y="442"/>
                  </a:lnTo>
                  <a:lnTo>
                    <a:pt x="348" y="450"/>
                  </a:lnTo>
                  <a:lnTo>
                    <a:pt x="326" y="453"/>
                  </a:lnTo>
                  <a:lnTo>
                    <a:pt x="85" y="453"/>
                  </a:lnTo>
                  <a:lnTo>
                    <a:pt x="62" y="450"/>
                  </a:lnTo>
                  <a:lnTo>
                    <a:pt x="42" y="442"/>
                  </a:lnTo>
                  <a:lnTo>
                    <a:pt x="25" y="429"/>
                  </a:lnTo>
                  <a:lnTo>
                    <a:pt x="12" y="412"/>
                  </a:lnTo>
                  <a:lnTo>
                    <a:pt x="3" y="392"/>
                  </a:lnTo>
                  <a:lnTo>
                    <a:pt x="0" y="369"/>
                  </a:lnTo>
                  <a:lnTo>
                    <a:pt x="0" y="104"/>
                  </a:lnTo>
                  <a:lnTo>
                    <a:pt x="3" y="82"/>
                  </a:lnTo>
                  <a:lnTo>
                    <a:pt x="12" y="61"/>
                  </a:lnTo>
                  <a:lnTo>
                    <a:pt x="25" y="45"/>
                  </a:lnTo>
                  <a:lnTo>
                    <a:pt x="42" y="31"/>
                  </a:lnTo>
                  <a:lnTo>
                    <a:pt x="62" y="23"/>
                  </a:lnTo>
                  <a:lnTo>
                    <a:pt x="85" y="20"/>
                  </a:lnTo>
                  <a:lnTo>
                    <a:pt x="326" y="20"/>
                  </a:lnTo>
                  <a:lnTo>
                    <a:pt x="345" y="22"/>
                  </a:lnTo>
                  <a:lnTo>
                    <a:pt x="363" y="28"/>
                  </a:lnTo>
                  <a:lnTo>
                    <a:pt x="378" y="39"/>
                  </a:lnTo>
                  <a:lnTo>
                    <a:pt x="391" y="51"/>
                  </a:lnTo>
                  <a:lnTo>
                    <a:pt x="401" y="65"/>
                  </a:lnTo>
                  <a:lnTo>
                    <a:pt x="441" y="18"/>
                  </a:lnTo>
                  <a:lnTo>
                    <a:pt x="454" y="7"/>
                  </a:lnTo>
                  <a:lnTo>
                    <a:pt x="468" y="1"/>
                  </a:lnTo>
                  <a:lnTo>
                    <a:pt x="48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22" name="Freeform 70"/>
            <p:cNvSpPr>
              <a:spLocks noEditPoints="1"/>
            </p:cNvSpPr>
            <p:nvPr/>
          </p:nvSpPr>
          <p:spPr bwMode="auto">
            <a:xfrm>
              <a:off x="9920288" y="1627188"/>
              <a:ext cx="120650" cy="103187"/>
            </a:xfrm>
            <a:custGeom>
              <a:avLst/>
              <a:gdLst>
                <a:gd name="T0" fmla="*/ 73 w 533"/>
                <a:gd name="T1" fmla="*/ 83 h 459"/>
                <a:gd name="T2" fmla="*/ 59 w 533"/>
                <a:gd name="T3" fmla="*/ 99 h 459"/>
                <a:gd name="T4" fmla="*/ 56 w 533"/>
                <a:gd name="T5" fmla="*/ 375 h 459"/>
                <a:gd name="T6" fmla="*/ 65 w 533"/>
                <a:gd name="T7" fmla="*/ 395 h 459"/>
                <a:gd name="T8" fmla="*/ 85 w 533"/>
                <a:gd name="T9" fmla="*/ 403 h 459"/>
                <a:gd name="T10" fmla="*/ 337 w 533"/>
                <a:gd name="T11" fmla="*/ 401 h 459"/>
                <a:gd name="T12" fmla="*/ 353 w 533"/>
                <a:gd name="T13" fmla="*/ 386 h 459"/>
                <a:gd name="T14" fmla="*/ 355 w 533"/>
                <a:gd name="T15" fmla="*/ 283 h 459"/>
                <a:gd name="T16" fmla="*/ 285 w 533"/>
                <a:gd name="T17" fmla="*/ 362 h 459"/>
                <a:gd name="T18" fmla="*/ 259 w 533"/>
                <a:gd name="T19" fmla="*/ 371 h 459"/>
                <a:gd name="T20" fmla="*/ 256 w 533"/>
                <a:gd name="T21" fmla="*/ 372 h 459"/>
                <a:gd name="T22" fmla="*/ 231 w 533"/>
                <a:gd name="T23" fmla="*/ 365 h 459"/>
                <a:gd name="T24" fmla="*/ 99 w 533"/>
                <a:gd name="T25" fmla="*/ 245 h 459"/>
                <a:gd name="T26" fmla="*/ 84 w 533"/>
                <a:gd name="T27" fmla="*/ 217 h 459"/>
                <a:gd name="T28" fmla="*/ 87 w 533"/>
                <a:gd name="T29" fmla="*/ 186 h 459"/>
                <a:gd name="T30" fmla="*/ 110 w 533"/>
                <a:gd name="T31" fmla="*/ 162 h 459"/>
                <a:gd name="T32" fmla="*/ 140 w 533"/>
                <a:gd name="T33" fmla="*/ 156 h 459"/>
                <a:gd name="T34" fmla="*/ 169 w 533"/>
                <a:gd name="T35" fmla="*/ 170 h 459"/>
                <a:gd name="T36" fmla="*/ 226 w 533"/>
                <a:gd name="T37" fmla="*/ 218 h 459"/>
                <a:gd name="T38" fmla="*/ 258 w 533"/>
                <a:gd name="T39" fmla="*/ 221 h 459"/>
                <a:gd name="T40" fmla="*/ 285 w 533"/>
                <a:gd name="T41" fmla="*/ 205 h 459"/>
                <a:gd name="T42" fmla="*/ 355 w 533"/>
                <a:gd name="T43" fmla="*/ 109 h 459"/>
                <a:gd name="T44" fmla="*/ 346 w 533"/>
                <a:gd name="T45" fmla="*/ 90 h 459"/>
                <a:gd name="T46" fmla="*/ 326 w 533"/>
                <a:gd name="T47" fmla="*/ 81 h 459"/>
                <a:gd name="T48" fmla="*/ 485 w 533"/>
                <a:gd name="T49" fmla="*/ 0 h 459"/>
                <a:gd name="T50" fmla="*/ 514 w 533"/>
                <a:gd name="T51" fmla="*/ 12 h 459"/>
                <a:gd name="T52" fmla="*/ 532 w 533"/>
                <a:gd name="T53" fmla="*/ 40 h 459"/>
                <a:gd name="T54" fmla="*/ 530 w 533"/>
                <a:gd name="T55" fmla="*/ 71 h 459"/>
                <a:gd name="T56" fmla="*/ 411 w 533"/>
                <a:gd name="T57" fmla="*/ 216 h 459"/>
                <a:gd name="T58" fmla="*/ 408 w 533"/>
                <a:gd name="T59" fmla="*/ 397 h 459"/>
                <a:gd name="T60" fmla="*/ 386 w 533"/>
                <a:gd name="T61" fmla="*/ 434 h 459"/>
                <a:gd name="T62" fmla="*/ 348 w 533"/>
                <a:gd name="T63" fmla="*/ 456 h 459"/>
                <a:gd name="T64" fmla="*/ 85 w 533"/>
                <a:gd name="T65" fmla="*/ 459 h 459"/>
                <a:gd name="T66" fmla="*/ 42 w 533"/>
                <a:gd name="T67" fmla="*/ 448 h 459"/>
                <a:gd name="T68" fmla="*/ 12 w 533"/>
                <a:gd name="T69" fmla="*/ 417 h 459"/>
                <a:gd name="T70" fmla="*/ 0 w 533"/>
                <a:gd name="T71" fmla="*/ 375 h 459"/>
                <a:gd name="T72" fmla="*/ 3 w 533"/>
                <a:gd name="T73" fmla="*/ 88 h 459"/>
                <a:gd name="T74" fmla="*/ 25 w 533"/>
                <a:gd name="T75" fmla="*/ 50 h 459"/>
                <a:gd name="T76" fmla="*/ 62 w 533"/>
                <a:gd name="T77" fmla="*/ 28 h 459"/>
                <a:gd name="T78" fmla="*/ 326 w 533"/>
                <a:gd name="T79" fmla="*/ 25 h 459"/>
                <a:gd name="T80" fmla="*/ 369 w 533"/>
                <a:gd name="T81" fmla="*/ 38 h 459"/>
                <a:gd name="T82" fmla="*/ 399 w 533"/>
                <a:gd name="T83" fmla="*/ 69 h 459"/>
                <a:gd name="T84" fmla="*/ 454 w 533"/>
                <a:gd name="T85" fmla="*/ 8 h 459"/>
                <a:gd name="T86" fmla="*/ 485 w 533"/>
                <a:gd name="T87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33" h="459">
                  <a:moveTo>
                    <a:pt x="85" y="81"/>
                  </a:moveTo>
                  <a:lnTo>
                    <a:pt x="73" y="83"/>
                  </a:lnTo>
                  <a:lnTo>
                    <a:pt x="65" y="90"/>
                  </a:lnTo>
                  <a:lnTo>
                    <a:pt x="59" y="99"/>
                  </a:lnTo>
                  <a:lnTo>
                    <a:pt x="56" y="109"/>
                  </a:lnTo>
                  <a:lnTo>
                    <a:pt x="56" y="375"/>
                  </a:lnTo>
                  <a:lnTo>
                    <a:pt x="59" y="386"/>
                  </a:lnTo>
                  <a:lnTo>
                    <a:pt x="65" y="395"/>
                  </a:lnTo>
                  <a:lnTo>
                    <a:pt x="73" y="401"/>
                  </a:lnTo>
                  <a:lnTo>
                    <a:pt x="85" y="403"/>
                  </a:lnTo>
                  <a:lnTo>
                    <a:pt x="326" y="403"/>
                  </a:lnTo>
                  <a:lnTo>
                    <a:pt x="337" y="401"/>
                  </a:lnTo>
                  <a:lnTo>
                    <a:pt x="346" y="395"/>
                  </a:lnTo>
                  <a:lnTo>
                    <a:pt x="353" y="386"/>
                  </a:lnTo>
                  <a:lnTo>
                    <a:pt x="355" y="375"/>
                  </a:lnTo>
                  <a:lnTo>
                    <a:pt x="355" y="283"/>
                  </a:lnTo>
                  <a:lnTo>
                    <a:pt x="295" y="353"/>
                  </a:lnTo>
                  <a:lnTo>
                    <a:pt x="285" y="362"/>
                  </a:lnTo>
                  <a:lnTo>
                    <a:pt x="272" y="369"/>
                  </a:lnTo>
                  <a:lnTo>
                    <a:pt x="259" y="371"/>
                  </a:lnTo>
                  <a:lnTo>
                    <a:pt x="258" y="371"/>
                  </a:lnTo>
                  <a:lnTo>
                    <a:pt x="256" y="372"/>
                  </a:lnTo>
                  <a:lnTo>
                    <a:pt x="243" y="370"/>
                  </a:lnTo>
                  <a:lnTo>
                    <a:pt x="231" y="365"/>
                  </a:lnTo>
                  <a:lnTo>
                    <a:pt x="220" y="357"/>
                  </a:lnTo>
                  <a:lnTo>
                    <a:pt x="99" y="245"/>
                  </a:lnTo>
                  <a:lnTo>
                    <a:pt x="89" y="232"/>
                  </a:lnTo>
                  <a:lnTo>
                    <a:pt x="84" y="217"/>
                  </a:lnTo>
                  <a:lnTo>
                    <a:pt x="82" y="202"/>
                  </a:lnTo>
                  <a:lnTo>
                    <a:pt x="87" y="186"/>
                  </a:lnTo>
                  <a:lnTo>
                    <a:pt x="96" y="173"/>
                  </a:lnTo>
                  <a:lnTo>
                    <a:pt x="110" y="162"/>
                  </a:lnTo>
                  <a:lnTo>
                    <a:pt x="124" y="156"/>
                  </a:lnTo>
                  <a:lnTo>
                    <a:pt x="140" y="156"/>
                  </a:lnTo>
                  <a:lnTo>
                    <a:pt x="155" y="160"/>
                  </a:lnTo>
                  <a:lnTo>
                    <a:pt x="169" y="170"/>
                  </a:lnTo>
                  <a:lnTo>
                    <a:pt x="213" y="209"/>
                  </a:lnTo>
                  <a:lnTo>
                    <a:pt x="226" y="218"/>
                  </a:lnTo>
                  <a:lnTo>
                    <a:pt x="242" y="222"/>
                  </a:lnTo>
                  <a:lnTo>
                    <a:pt x="258" y="221"/>
                  </a:lnTo>
                  <a:lnTo>
                    <a:pt x="272" y="215"/>
                  </a:lnTo>
                  <a:lnTo>
                    <a:pt x="285" y="205"/>
                  </a:lnTo>
                  <a:lnTo>
                    <a:pt x="355" y="122"/>
                  </a:lnTo>
                  <a:lnTo>
                    <a:pt x="355" y="109"/>
                  </a:lnTo>
                  <a:lnTo>
                    <a:pt x="353" y="99"/>
                  </a:lnTo>
                  <a:lnTo>
                    <a:pt x="346" y="90"/>
                  </a:lnTo>
                  <a:lnTo>
                    <a:pt x="337" y="83"/>
                  </a:lnTo>
                  <a:lnTo>
                    <a:pt x="326" y="81"/>
                  </a:lnTo>
                  <a:lnTo>
                    <a:pt x="85" y="81"/>
                  </a:lnTo>
                  <a:close/>
                  <a:moveTo>
                    <a:pt x="485" y="0"/>
                  </a:moveTo>
                  <a:lnTo>
                    <a:pt x="501" y="4"/>
                  </a:lnTo>
                  <a:lnTo>
                    <a:pt x="514" y="12"/>
                  </a:lnTo>
                  <a:lnTo>
                    <a:pt x="526" y="24"/>
                  </a:lnTo>
                  <a:lnTo>
                    <a:pt x="532" y="40"/>
                  </a:lnTo>
                  <a:lnTo>
                    <a:pt x="533" y="55"/>
                  </a:lnTo>
                  <a:lnTo>
                    <a:pt x="530" y="71"/>
                  </a:lnTo>
                  <a:lnTo>
                    <a:pt x="520" y="86"/>
                  </a:lnTo>
                  <a:lnTo>
                    <a:pt x="411" y="216"/>
                  </a:lnTo>
                  <a:lnTo>
                    <a:pt x="411" y="375"/>
                  </a:lnTo>
                  <a:lnTo>
                    <a:pt x="408" y="397"/>
                  </a:lnTo>
                  <a:lnTo>
                    <a:pt x="399" y="417"/>
                  </a:lnTo>
                  <a:lnTo>
                    <a:pt x="386" y="434"/>
                  </a:lnTo>
                  <a:lnTo>
                    <a:pt x="369" y="448"/>
                  </a:lnTo>
                  <a:lnTo>
                    <a:pt x="348" y="456"/>
                  </a:lnTo>
                  <a:lnTo>
                    <a:pt x="326" y="459"/>
                  </a:lnTo>
                  <a:lnTo>
                    <a:pt x="85" y="459"/>
                  </a:lnTo>
                  <a:lnTo>
                    <a:pt x="62" y="456"/>
                  </a:lnTo>
                  <a:lnTo>
                    <a:pt x="42" y="448"/>
                  </a:lnTo>
                  <a:lnTo>
                    <a:pt x="25" y="434"/>
                  </a:lnTo>
                  <a:lnTo>
                    <a:pt x="12" y="417"/>
                  </a:lnTo>
                  <a:lnTo>
                    <a:pt x="3" y="397"/>
                  </a:lnTo>
                  <a:lnTo>
                    <a:pt x="0" y="375"/>
                  </a:lnTo>
                  <a:lnTo>
                    <a:pt x="0" y="109"/>
                  </a:lnTo>
                  <a:lnTo>
                    <a:pt x="3" y="88"/>
                  </a:lnTo>
                  <a:lnTo>
                    <a:pt x="12" y="67"/>
                  </a:lnTo>
                  <a:lnTo>
                    <a:pt x="25" y="50"/>
                  </a:lnTo>
                  <a:lnTo>
                    <a:pt x="42" y="37"/>
                  </a:lnTo>
                  <a:lnTo>
                    <a:pt x="62" y="28"/>
                  </a:lnTo>
                  <a:lnTo>
                    <a:pt x="85" y="25"/>
                  </a:lnTo>
                  <a:lnTo>
                    <a:pt x="326" y="25"/>
                  </a:lnTo>
                  <a:lnTo>
                    <a:pt x="349" y="28"/>
                  </a:lnTo>
                  <a:lnTo>
                    <a:pt x="369" y="38"/>
                  </a:lnTo>
                  <a:lnTo>
                    <a:pt x="386" y="51"/>
                  </a:lnTo>
                  <a:lnTo>
                    <a:pt x="399" y="69"/>
                  </a:lnTo>
                  <a:lnTo>
                    <a:pt x="441" y="19"/>
                  </a:lnTo>
                  <a:lnTo>
                    <a:pt x="454" y="8"/>
                  </a:lnTo>
                  <a:lnTo>
                    <a:pt x="468" y="1"/>
                  </a:lnTo>
                  <a:lnTo>
                    <a:pt x="48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24" name="Freeform 71"/>
            <p:cNvSpPr>
              <a:spLocks/>
            </p:cNvSpPr>
            <p:nvPr/>
          </p:nvSpPr>
          <p:spPr bwMode="auto">
            <a:xfrm>
              <a:off x="10072688" y="1412875"/>
              <a:ext cx="214313" cy="23812"/>
            </a:xfrm>
            <a:custGeom>
              <a:avLst/>
              <a:gdLst>
                <a:gd name="T0" fmla="*/ 52 w 945"/>
                <a:gd name="T1" fmla="*/ 0 h 103"/>
                <a:gd name="T2" fmla="*/ 893 w 945"/>
                <a:gd name="T3" fmla="*/ 0 h 103"/>
                <a:gd name="T4" fmla="*/ 910 w 945"/>
                <a:gd name="T5" fmla="*/ 3 h 103"/>
                <a:gd name="T6" fmla="*/ 924 w 945"/>
                <a:gd name="T7" fmla="*/ 10 h 103"/>
                <a:gd name="T8" fmla="*/ 935 w 945"/>
                <a:gd name="T9" fmla="*/ 21 h 103"/>
                <a:gd name="T10" fmla="*/ 942 w 945"/>
                <a:gd name="T11" fmla="*/ 36 h 103"/>
                <a:gd name="T12" fmla="*/ 945 w 945"/>
                <a:gd name="T13" fmla="*/ 53 h 103"/>
                <a:gd name="T14" fmla="*/ 942 w 945"/>
                <a:gd name="T15" fmla="*/ 68 h 103"/>
                <a:gd name="T16" fmla="*/ 935 w 945"/>
                <a:gd name="T17" fmla="*/ 83 h 103"/>
                <a:gd name="T18" fmla="*/ 924 w 945"/>
                <a:gd name="T19" fmla="*/ 94 h 103"/>
                <a:gd name="T20" fmla="*/ 910 w 945"/>
                <a:gd name="T21" fmla="*/ 101 h 103"/>
                <a:gd name="T22" fmla="*/ 893 w 945"/>
                <a:gd name="T23" fmla="*/ 103 h 103"/>
                <a:gd name="T24" fmla="*/ 52 w 945"/>
                <a:gd name="T25" fmla="*/ 103 h 103"/>
                <a:gd name="T26" fmla="*/ 35 w 945"/>
                <a:gd name="T27" fmla="*/ 101 h 103"/>
                <a:gd name="T28" fmla="*/ 22 w 945"/>
                <a:gd name="T29" fmla="*/ 94 h 103"/>
                <a:gd name="T30" fmla="*/ 10 w 945"/>
                <a:gd name="T31" fmla="*/ 83 h 103"/>
                <a:gd name="T32" fmla="*/ 3 w 945"/>
                <a:gd name="T33" fmla="*/ 68 h 103"/>
                <a:gd name="T34" fmla="*/ 0 w 945"/>
                <a:gd name="T35" fmla="*/ 53 h 103"/>
                <a:gd name="T36" fmla="*/ 3 w 945"/>
                <a:gd name="T37" fmla="*/ 36 h 103"/>
                <a:gd name="T38" fmla="*/ 10 w 945"/>
                <a:gd name="T39" fmla="*/ 21 h 103"/>
                <a:gd name="T40" fmla="*/ 22 w 945"/>
                <a:gd name="T41" fmla="*/ 10 h 103"/>
                <a:gd name="T42" fmla="*/ 35 w 945"/>
                <a:gd name="T43" fmla="*/ 3 h 103"/>
                <a:gd name="T44" fmla="*/ 52 w 945"/>
                <a:gd name="T45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5" h="103">
                  <a:moveTo>
                    <a:pt x="52" y="0"/>
                  </a:moveTo>
                  <a:lnTo>
                    <a:pt x="893" y="0"/>
                  </a:lnTo>
                  <a:lnTo>
                    <a:pt x="910" y="3"/>
                  </a:lnTo>
                  <a:lnTo>
                    <a:pt x="924" y="10"/>
                  </a:lnTo>
                  <a:lnTo>
                    <a:pt x="935" y="21"/>
                  </a:lnTo>
                  <a:lnTo>
                    <a:pt x="942" y="36"/>
                  </a:lnTo>
                  <a:lnTo>
                    <a:pt x="945" y="53"/>
                  </a:lnTo>
                  <a:lnTo>
                    <a:pt x="942" y="68"/>
                  </a:lnTo>
                  <a:lnTo>
                    <a:pt x="935" y="83"/>
                  </a:lnTo>
                  <a:lnTo>
                    <a:pt x="924" y="94"/>
                  </a:lnTo>
                  <a:lnTo>
                    <a:pt x="910" y="101"/>
                  </a:lnTo>
                  <a:lnTo>
                    <a:pt x="893" y="103"/>
                  </a:lnTo>
                  <a:lnTo>
                    <a:pt x="52" y="103"/>
                  </a:lnTo>
                  <a:lnTo>
                    <a:pt x="35" y="101"/>
                  </a:lnTo>
                  <a:lnTo>
                    <a:pt x="22" y="94"/>
                  </a:lnTo>
                  <a:lnTo>
                    <a:pt x="10" y="83"/>
                  </a:lnTo>
                  <a:lnTo>
                    <a:pt x="3" y="68"/>
                  </a:lnTo>
                  <a:lnTo>
                    <a:pt x="0" y="53"/>
                  </a:lnTo>
                  <a:lnTo>
                    <a:pt x="3" y="36"/>
                  </a:lnTo>
                  <a:lnTo>
                    <a:pt x="10" y="21"/>
                  </a:lnTo>
                  <a:lnTo>
                    <a:pt x="22" y="10"/>
                  </a:lnTo>
                  <a:lnTo>
                    <a:pt x="35" y="3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27" name="Freeform 72"/>
            <p:cNvSpPr>
              <a:spLocks/>
            </p:cNvSpPr>
            <p:nvPr/>
          </p:nvSpPr>
          <p:spPr bwMode="auto">
            <a:xfrm>
              <a:off x="10072688" y="1528763"/>
              <a:ext cx="214313" cy="23812"/>
            </a:xfrm>
            <a:custGeom>
              <a:avLst/>
              <a:gdLst>
                <a:gd name="T0" fmla="*/ 52 w 945"/>
                <a:gd name="T1" fmla="*/ 0 h 104"/>
                <a:gd name="T2" fmla="*/ 893 w 945"/>
                <a:gd name="T3" fmla="*/ 0 h 104"/>
                <a:gd name="T4" fmla="*/ 910 w 945"/>
                <a:gd name="T5" fmla="*/ 3 h 104"/>
                <a:gd name="T6" fmla="*/ 924 w 945"/>
                <a:gd name="T7" fmla="*/ 10 h 104"/>
                <a:gd name="T8" fmla="*/ 935 w 945"/>
                <a:gd name="T9" fmla="*/ 22 h 104"/>
                <a:gd name="T10" fmla="*/ 942 w 945"/>
                <a:gd name="T11" fmla="*/ 35 h 104"/>
                <a:gd name="T12" fmla="*/ 945 w 945"/>
                <a:gd name="T13" fmla="*/ 52 h 104"/>
                <a:gd name="T14" fmla="*/ 942 w 945"/>
                <a:gd name="T15" fmla="*/ 68 h 104"/>
                <a:gd name="T16" fmla="*/ 935 w 945"/>
                <a:gd name="T17" fmla="*/ 83 h 104"/>
                <a:gd name="T18" fmla="*/ 924 w 945"/>
                <a:gd name="T19" fmla="*/ 93 h 104"/>
                <a:gd name="T20" fmla="*/ 910 w 945"/>
                <a:gd name="T21" fmla="*/ 101 h 104"/>
                <a:gd name="T22" fmla="*/ 893 w 945"/>
                <a:gd name="T23" fmla="*/ 104 h 104"/>
                <a:gd name="T24" fmla="*/ 52 w 945"/>
                <a:gd name="T25" fmla="*/ 104 h 104"/>
                <a:gd name="T26" fmla="*/ 35 w 945"/>
                <a:gd name="T27" fmla="*/ 101 h 104"/>
                <a:gd name="T28" fmla="*/ 22 w 945"/>
                <a:gd name="T29" fmla="*/ 93 h 104"/>
                <a:gd name="T30" fmla="*/ 10 w 945"/>
                <a:gd name="T31" fmla="*/ 83 h 104"/>
                <a:gd name="T32" fmla="*/ 3 w 945"/>
                <a:gd name="T33" fmla="*/ 68 h 104"/>
                <a:gd name="T34" fmla="*/ 0 w 945"/>
                <a:gd name="T35" fmla="*/ 52 h 104"/>
                <a:gd name="T36" fmla="*/ 3 w 945"/>
                <a:gd name="T37" fmla="*/ 35 h 104"/>
                <a:gd name="T38" fmla="*/ 10 w 945"/>
                <a:gd name="T39" fmla="*/ 22 h 104"/>
                <a:gd name="T40" fmla="*/ 22 w 945"/>
                <a:gd name="T41" fmla="*/ 10 h 104"/>
                <a:gd name="T42" fmla="*/ 35 w 945"/>
                <a:gd name="T43" fmla="*/ 3 h 104"/>
                <a:gd name="T44" fmla="*/ 52 w 945"/>
                <a:gd name="T4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5" h="104">
                  <a:moveTo>
                    <a:pt x="52" y="0"/>
                  </a:moveTo>
                  <a:lnTo>
                    <a:pt x="893" y="0"/>
                  </a:lnTo>
                  <a:lnTo>
                    <a:pt x="910" y="3"/>
                  </a:lnTo>
                  <a:lnTo>
                    <a:pt x="924" y="10"/>
                  </a:lnTo>
                  <a:lnTo>
                    <a:pt x="935" y="22"/>
                  </a:lnTo>
                  <a:lnTo>
                    <a:pt x="942" y="35"/>
                  </a:lnTo>
                  <a:lnTo>
                    <a:pt x="945" y="52"/>
                  </a:lnTo>
                  <a:lnTo>
                    <a:pt x="942" y="68"/>
                  </a:lnTo>
                  <a:lnTo>
                    <a:pt x="935" y="83"/>
                  </a:lnTo>
                  <a:lnTo>
                    <a:pt x="924" y="93"/>
                  </a:lnTo>
                  <a:lnTo>
                    <a:pt x="910" y="101"/>
                  </a:lnTo>
                  <a:lnTo>
                    <a:pt x="893" y="104"/>
                  </a:lnTo>
                  <a:lnTo>
                    <a:pt x="52" y="104"/>
                  </a:lnTo>
                  <a:lnTo>
                    <a:pt x="35" y="101"/>
                  </a:lnTo>
                  <a:lnTo>
                    <a:pt x="22" y="93"/>
                  </a:lnTo>
                  <a:lnTo>
                    <a:pt x="10" y="83"/>
                  </a:lnTo>
                  <a:lnTo>
                    <a:pt x="3" y="68"/>
                  </a:lnTo>
                  <a:lnTo>
                    <a:pt x="0" y="52"/>
                  </a:lnTo>
                  <a:lnTo>
                    <a:pt x="3" y="35"/>
                  </a:lnTo>
                  <a:lnTo>
                    <a:pt x="10" y="22"/>
                  </a:lnTo>
                  <a:lnTo>
                    <a:pt x="22" y="10"/>
                  </a:lnTo>
                  <a:lnTo>
                    <a:pt x="35" y="3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28" name="Freeform 73"/>
            <p:cNvSpPr>
              <a:spLocks/>
            </p:cNvSpPr>
            <p:nvPr/>
          </p:nvSpPr>
          <p:spPr bwMode="auto">
            <a:xfrm>
              <a:off x="10072688" y="1643063"/>
              <a:ext cx="214313" cy="23812"/>
            </a:xfrm>
            <a:custGeom>
              <a:avLst/>
              <a:gdLst>
                <a:gd name="T0" fmla="*/ 52 w 945"/>
                <a:gd name="T1" fmla="*/ 0 h 104"/>
                <a:gd name="T2" fmla="*/ 893 w 945"/>
                <a:gd name="T3" fmla="*/ 0 h 104"/>
                <a:gd name="T4" fmla="*/ 910 w 945"/>
                <a:gd name="T5" fmla="*/ 2 h 104"/>
                <a:gd name="T6" fmla="*/ 924 w 945"/>
                <a:gd name="T7" fmla="*/ 9 h 104"/>
                <a:gd name="T8" fmla="*/ 935 w 945"/>
                <a:gd name="T9" fmla="*/ 21 h 104"/>
                <a:gd name="T10" fmla="*/ 942 w 945"/>
                <a:gd name="T11" fmla="*/ 35 h 104"/>
                <a:gd name="T12" fmla="*/ 945 w 945"/>
                <a:gd name="T13" fmla="*/ 52 h 104"/>
                <a:gd name="T14" fmla="*/ 942 w 945"/>
                <a:gd name="T15" fmla="*/ 69 h 104"/>
                <a:gd name="T16" fmla="*/ 935 w 945"/>
                <a:gd name="T17" fmla="*/ 82 h 104"/>
                <a:gd name="T18" fmla="*/ 924 w 945"/>
                <a:gd name="T19" fmla="*/ 93 h 104"/>
                <a:gd name="T20" fmla="*/ 910 w 945"/>
                <a:gd name="T21" fmla="*/ 101 h 104"/>
                <a:gd name="T22" fmla="*/ 893 w 945"/>
                <a:gd name="T23" fmla="*/ 104 h 104"/>
                <a:gd name="T24" fmla="*/ 52 w 945"/>
                <a:gd name="T25" fmla="*/ 104 h 104"/>
                <a:gd name="T26" fmla="*/ 35 w 945"/>
                <a:gd name="T27" fmla="*/ 101 h 104"/>
                <a:gd name="T28" fmla="*/ 22 w 945"/>
                <a:gd name="T29" fmla="*/ 93 h 104"/>
                <a:gd name="T30" fmla="*/ 10 w 945"/>
                <a:gd name="T31" fmla="*/ 82 h 104"/>
                <a:gd name="T32" fmla="*/ 3 w 945"/>
                <a:gd name="T33" fmla="*/ 69 h 104"/>
                <a:gd name="T34" fmla="*/ 0 w 945"/>
                <a:gd name="T35" fmla="*/ 52 h 104"/>
                <a:gd name="T36" fmla="*/ 3 w 945"/>
                <a:gd name="T37" fmla="*/ 35 h 104"/>
                <a:gd name="T38" fmla="*/ 10 w 945"/>
                <a:gd name="T39" fmla="*/ 21 h 104"/>
                <a:gd name="T40" fmla="*/ 22 w 945"/>
                <a:gd name="T41" fmla="*/ 9 h 104"/>
                <a:gd name="T42" fmla="*/ 35 w 945"/>
                <a:gd name="T43" fmla="*/ 2 h 104"/>
                <a:gd name="T44" fmla="*/ 52 w 945"/>
                <a:gd name="T4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5" h="104">
                  <a:moveTo>
                    <a:pt x="52" y="0"/>
                  </a:moveTo>
                  <a:lnTo>
                    <a:pt x="893" y="0"/>
                  </a:lnTo>
                  <a:lnTo>
                    <a:pt x="910" y="2"/>
                  </a:lnTo>
                  <a:lnTo>
                    <a:pt x="924" y="9"/>
                  </a:lnTo>
                  <a:lnTo>
                    <a:pt x="935" y="21"/>
                  </a:lnTo>
                  <a:lnTo>
                    <a:pt x="942" y="35"/>
                  </a:lnTo>
                  <a:lnTo>
                    <a:pt x="945" y="52"/>
                  </a:lnTo>
                  <a:lnTo>
                    <a:pt x="942" y="69"/>
                  </a:lnTo>
                  <a:lnTo>
                    <a:pt x="935" y="82"/>
                  </a:lnTo>
                  <a:lnTo>
                    <a:pt x="924" y="93"/>
                  </a:lnTo>
                  <a:lnTo>
                    <a:pt x="910" y="101"/>
                  </a:lnTo>
                  <a:lnTo>
                    <a:pt x="893" y="104"/>
                  </a:lnTo>
                  <a:lnTo>
                    <a:pt x="52" y="104"/>
                  </a:lnTo>
                  <a:lnTo>
                    <a:pt x="35" y="101"/>
                  </a:lnTo>
                  <a:lnTo>
                    <a:pt x="22" y="93"/>
                  </a:lnTo>
                  <a:lnTo>
                    <a:pt x="10" y="82"/>
                  </a:lnTo>
                  <a:lnTo>
                    <a:pt x="3" y="69"/>
                  </a:lnTo>
                  <a:lnTo>
                    <a:pt x="0" y="52"/>
                  </a:lnTo>
                  <a:lnTo>
                    <a:pt x="3" y="35"/>
                  </a:lnTo>
                  <a:lnTo>
                    <a:pt x="10" y="21"/>
                  </a:lnTo>
                  <a:lnTo>
                    <a:pt x="22" y="9"/>
                  </a:lnTo>
                  <a:lnTo>
                    <a:pt x="35" y="2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</p:grpSp>
    </p:spTree>
    <p:extLst>
      <p:ext uri="{BB962C8B-B14F-4D97-AF65-F5344CB8AC3E}">
        <p14:creationId xmlns:p14="http://schemas.microsoft.com/office/powerpoint/2010/main" val="7126110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val 28"/>
          <p:cNvSpPr/>
          <p:nvPr/>
        </p:nvSpPr>
        <p:spPr>
          <a:xfrm rot="17133583" flipH="1">
            <a:off x="602753" y="2942179"/>
            <a:ext cx="8905873" cy="995308"/>
          </a:xfrm>
          <a:prstGeom prst="ellipse">
            <a:avLst/>
          </a:prstGeom>
          <a:solidFill>
            <a:srgbClr val="000000"/>
          </a:solidFill>
          <a:ln>
            <a:noFill/>
          </a:ln>
          <a:effectLst>
            <a:softEdge rad="419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solidFill>
            <a:schemeClr val="tx1">
              <a:lumMod val="90000"/>
              <a:lumOff val="10000"/>
            </a:schemeClr>
          </a:solidFill>
        </p:spPr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pPr/>
              <a:t>20</a:t>
            </a:fld>
            <a:endParaRPr lang="en-US" dirty="0"/>
          </a:p>
        </p:txBody>
      </p:sp>
      <p:grpSp>
        <p:nvGrpSpPr>
          <p:cNvPr id="22" name="Group 21"/>
          <p:cNvGrpSpPr/>
          <p:nvPr/>
        </p:nvGrpSpPr>
        <p:grpSpPr>
          <a:xfrm>
            <a:off x="6395218" y="376664"/>
            <a:ext cx="5158154" cy="3785652"/>
            <a:chOff x="6477280" y="2797682"/>
            <a:chExt cx="5158153" cy="3785652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6607838" y="2807149"/>
              <a:ext cx="2973824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/>
            <p:cNvSpPr/>
            <p:nvPr/>
          </p:nvSpPr>
          <p:spPr>
            <a:xfrm>
              <a:off x="6477280" y="2797682"/>
              <a:ext cx="5158153" cy="37856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buFont typeface="Wingdings" charset="2"/>
                <a:buChar char="ü"/>
              </a:pPr>
              <a:r>
                <a:rPr lang="en-US" sz="2400" b="1" noProof="1">
                  <a:solidFill>
                    <a:schemeClr val="bg1"/>
                  </a:solidFill>
                  <a:latin typeface="Calibri"/>
                  <a:ea typeface="Roboto Light" panose="02000000000000000000" pitchFamily="2" charset="0"/>
                  <a:cs typeface="Calibri"/>
                </a:rPr>
                <a:t>Verificación de autoevaluación y plan de mejora institucional.</a:t>
              </a:r>
            </a:p>
            <a:p>
              <a:pPr marL="285750" indent="-285750">
                <a:buFont typeface="Wingdings" charset="2"/>
                <a:buChar char="ü"/>
              </a:pPr>
              <a:r>
                <a:rPr lang="en-US" sz="2400" b="1" noProof="1">
                  <a:solidFill>
                    <a:schemeClr val="bg1"/>
                  </a:solidFill>
                  <a:latin typeface="Calibri"/>
                  <a:ea typeface="Roboto Light" panose="02000000000000000000" pitchFamily="2" charset="0"/>
                  <a:cs typeface="Calibri"/>
                </a:rPr>
                <a:t>Revisión de expedientes clínicos (utiliza los mismos instrumentos de la autoevaluación).</a:t>
              </a:r>
            </a:p>
            <a:p>
              <a:pPr marL="285750" indent="-285750">
                <a:buFont typeface="Wingdings" charset="2"/>
                <a:buChar char="ü"/>
              </a:pPr>
              <a:r>
                <a:rPr lang="en-US" sz="2400" b="1" noProof="1">
                  <a:solidFill>
                    <a:schemeClr val="bg1"/>
                  </a:solidFill>
                  <a:latin typeface="Calibri"/>
                  <a:ea typeface="Roboto Light" panose="02000000000000000000" pitchFamily="2" charset="0"/>
                  <a:cs typeface="Calibri"/>
                </a:rPr>
                <a:t>Verificación de recursos, insumos y medicamentos.</a:t>
              </a:r>
            </a:p>
            <a:p>
              <a:pPr marL="285750" indent="-285750">
                <a:buFont typeface="Wingdings" charset="2"/>
                <a:buChar char="ü"/>
              </a:pPr>
              <a:r>
                <a:rPr lang="en-US" sz="2400" b="1" noProof="1">
                  <a:solidFill>
                    <a:schemeClr val="bg1"/>
                  </a:solidFill>
                  <a:latin typeface="Calibri"/>
                  <a:ea typeface="Roboto Light" panose="02000000000000000000" pitchFamily="2" charset="0"/>
                  <a:cs typeface="Calibri"/>
                </a:rPr>
                <a:t>Observación directa.</a:t>
              </a:r>
            </a:p>
            <a:p>
              <a:pPr marL="285750" indent="-285750">
                <a:buFont typeface="Wingdings" charset="2"/>
                <a:buChar char="ü"/>
              </a:pPr>
              <a:r>
                <a:rPr lang="en-US" sz="2400" b="1" noProof="1">
                  <a:solidFill>
                    <a:schemeClr val="bg1"/>
                  </a:solidFill>
                  <a:latin typeface="Calibri"/>
                  <a:ea typeface="Roboto Light" panose="02000000000000000000" pitchFamily="2" charset="0"/>
                  <a:cs typeface="Calibri"/>
                </a:rPr>
                <a:t>Entrevista al talento humano.</a:t>
              </a:r>
            </a:p>
            <a:p>
              <a:pPr marL="285750" indent="-285750">
                <a:buFont typeface="Wingdings" charset="2"/>
                <a:buChar char="ü"/>
              </a:pPr>
              <a:r>
                <a:rPr lang="en-US" sz="2400" b="1" noProof="1">
                  <a:solidFill>
                    <a:schemeClr val="bg1"/>
                  </a:solidFill>
                  <a:latin typeface="Calibri"/>
                  <a:ea typeface="Roboto Light" panose="02000000000000000000" pitchFamily="2" charset="0"/>
                  <a:cs typeface="Calibri"/>
                </a:rPr>
                <a:t>Entrevista a usuarias y familiares.</a:t>
              </a: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6598049" y="5981656"/>
            <a:ext cx="913095" cy="3088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defTabSz="914082">
              <a:spcBef>
                <a:spcPct val="0"/>
              </a:spcBef>
              <a:defRPr sz="4400">
                <a:solidFill>
                  <a:schemeClr val="tx1">
                    <a:lumMod val="65000"/>
                    <a:lumOff val="35000"/>
                  </a:schemeClr>
                </a:solidFill>
                <a:latin typeface="Bebas Neue" panose="020B0606020202050201" pitchFamily="34" charset="0"/>
                <a:ea typeface="Roboto Light" panose="02000000000000000000" pitchFamily="2" charset="0"/>
                <a:cs typeface="Lato Light" panose="020F0402020204030203" pitchFamily="34" charset="0"/>
              </a:defRPr>
            </a:lvl1pPr>
          </a:lstStyle>
          <a:p>
            <a:pPr algn="ctr"/>
            <a:r>
              <a:rPr lang="id-ID" sz="1100" b="1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Criterio</a:t>
            </a:r>
            <a:r>
              <a:rPr lang="id-ID" sz="11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1</a:t>
            </a:r>
          </a:p>
        </p:txBody>
      </p:sp>
      <p:graphicFrame>
        <p:nvGraphicFramePr>
          <p:cNvPr id="41" name="Chart 40"/>
          <p:cNvGraphicFramePr/>
          <p:nvPr>
            <p:extLst>
              <p:ext uri="{D42A27DB-BD31-4B8C-83A1-F6EECF244321}">
                <p14:modId xmlns:p14="http://schemas.microsoft.com/office/powerpoint/2010/main" val="2230145081"/>
              </p:ext>
            </p:extLst>
          </p:nvPr>
        </p:nvGraphicFramePr>
        <p:xfrm>
          <a:off x="6220591" y="4339672"/>
          <a:ext cx="1614456" cy="16666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2" name="Chart 41"/>
          <p:cNvGraphicFramePr/>
          <p:nvPr>
            <p:extLst>
              <p:ext uri="{D42A27DB-BD31-4B8C-83A1-F6EECF244321}">
                <p14:modId xmlns:p14="http://schemas.microsoft.com/office/powerpoint/2010/main" val="3395700656"/>
              </p:ext>
            </p:extLst>
          </p:nvPr>
        </p:nvGraphicFramePr>
        <p:xfrm>
          <a:off x="8079753" y="4339672"/>
          <a:ext cx="1614456" cy="16666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3" name="Chart 42"/>
          <p:cNvGraphicFramePr/>
          <p:nvPr>
            <p:extLst>
              <p:ext uri="{D42A27DB-BD31-4B8C-83A1-F6EECF244321}">
                <p14:modId xmlns:p14="http://schemas.microsoft.com/office/powerpoint/2010/main" val="1221743276"/>
              </p:ext>
            </p:extLst>
          </p:nvPr>
        </p:nvGraphicFramePr>
        <p:xfrm>
          <a:off x="9938916" y="4339672"/>
          <a:ext cx="1614456" cy="16666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4" name="TextBox 43"/>
          <p:cNvSpPr txBox="1"/>
          <p:nvPr/>
        </p:nvSpPr>
        <p:spPr>
          <a:xfrm>
            <a:off x="8444658" y="5981656"/>
            <a:ext cx="913095" cy="3088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defTabSz="914082">
              <a:spcBef>
                <a:spcPct val="0"/>
              </a:spcBef>
              <a:defRPr sz="4400">
                <a:solidFill>
                  <a:schemeClr val="tx1">
                    <a:lumMod val="65000"/>
                    <a:lumOff val="35000"/>
                  </a:schemeClr>
                </a:solidFill>
                <a:latin typeface="Bebas Neue" panose="020B0606020202050201" pitchFamily="34" charset="0"/>
                <a:ea typeface="Roboto Light" panose="02000000000000000000" pitchFamily="2" charset="0"/>
                <a:cs typeface="Lato Light" panose="020F0402020204030203" pitchFamily="34" charset="0"/>
              </a:defRPr>
            </a:lvl1pPr>
          </a:lstStyle>
          <a:p>
            <a:pPr algn="ctr"/>
            <a:r>
              <a:rPr lang="id-ID" sz="1100" b="1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Criterio</a:t>
            </a:r>
            <a:r>
              <a:rPr lang="id-ID" sz="11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2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346003" y="5981656"/>
            <a:ext cx="913095" cy="3088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defTabSz="914082">
              <a:spcBef>
                <a:spcPct val="0"/>
              </a:spcBef>
              <a:defRPr sz="4400">
                <a:solidFill>
                  <a:schemeClr val="tx1">
                    <a:lumMod val="65000"/>
                    <a:lumOff val="35000"/>
                  </a:schemeClr>
                </a:solidFill>
                <a:latin typeface="Bebas Neue" panose="020B0606020202050201" pitchFamily="34" charset="0"/>
                <a:ea typeface="Roboto Light" panose="02000000000000000000" pitchFamily="2" charset="0"/>
                <a:cs typeface="Lato Light" panose="020F0402020204030203" pitchFamily="34" charset="0"/>
              </a:defRPr>
            </a:lvl1pPr>
          </a:lstStyle>
          <a:p>
            <a:pPr algn="ctr"/>
            <a:r>
              <a:rPr lang="en-US" sz="1100" b="1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Criterio</a:t>
            </a:r>
            <a:r>
              <a:rPr lang="en-US" sz="11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3</a:t>
            </a:r>
            <a:endParaRPr lang="id-ID" sz="11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6" name="Rectangle 20"/>
          <p:cNvSpPr/>
          <p:nvPr/>
        </p:nvSpPr>
        <p:spPr>
          <a:xfrm flipV="1">
            <a:off x="525777" y="3638641"/>
            <a:ext cx="2637924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9" name="Title 1"/>
          <p:cNvSpPr txBox="1">
            <a:spLocks/>
          </p:cNvSpPr>
          <p:nvPr/>
        </p:nvSpPr>
        <p:spPr>
          <a:xfrm>
            <a:off x="320291" y="2273215"/>
            <a:ext cx="3150335" cy="749635"/>
          </a:xfrm>
          <a:prstGeom prst="rect">
            <a:avLst/>
          </a:prstGeom>
        </p:spPr>
        <p:txBody>
          <a:bodyPr wrap="none" anchor="ctr"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lang="en-US" sz="2400" kern="0" smtClean="0">
                <a:solidFill>
                  <a:srgbClr val="DD2067"/>
                </a:solidFill>
                <a:latin typeface="+mj-lt"/>
                <a:ea typeface="+mj-ea"/>
                <a:cs typeface="Arial" pitchFamily="-109" charset="0"/>
                <a:sym typeface="Calibri" charset="0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9pPr>
          </a:lstStyle>
          <a:p>
            <a:pPr algn="l"/>
            <a:r>
              <a:rPr lang="en-US" sz="4800" b="1" spc="-30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Estrategias</a:t>
            </a:r>
            <a:endParaRPr lang="en-US" sz="4800" b="1" spc="-300" dirty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0" name="Title 1"/>
          <p:cNvSpPr txBox="1">
            <a:spLocks/>
          </p:cNvSpPr>
          <p:nvPr/>
        </p:nvSpPr>
        <p:spPr>
          <a:xfrm>
            <a:off x="320291" y="2889006"/>
            <a:ext cx="3902076" cy="749635"/>
          </a:xfrm>
          <a:prstGeom prst="rect">
            <a:avLst/>
          </a:prstGeom>
        </p:spPr>
        <p:txBody>
          <a:bodyPr wrap="none" anchor="ctr"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lang="en-US" sz="2400" kern="0" smtClean="0">
                <a:solidFill>
                  <a:srgbClr val="DD2067"/>
                </a:solidFill>
                <a:latin typeface="+mj-lt"/>
                <a:ea typeface="+mj-ea"/>
                <a:cs typeface="Arial" pitchFamily="-109" charset="0"/>
                <a:sym typeface="Calibri" charset="0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9pPr>
          </a:lstStyle>
          <a:p>
            <a:pPr algn="l"/>
            <a:r>
              <a:rPr lang="en-US" sz="4800" b="1" spc="-300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 </a:t>
            </a:r>
            <a:r>
              <a:rPr lang="en-US" sz="4800" b="1" spc="-30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Abordaje</a:t>
            </a:r>
            <a:endParaRPr lang="en-US" sz="4800" b="1" spc="-300" dirty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1" name="Rectangle 19"/>
          <p:cNvSpPr/>
          <p:nvPr/>
        </p:nvSpPr>
        <p:spPr>
          <a:xfrm rot="5400000">
            <a:off x="891103" y="1633802"/>
            <a:ext cx="152363" cy="1095375"/>
          </a:xfrm>
          <a:prstGeom prst="rect">
            <a:avLst/>
          </a:prstGeom>
          <a:pattFill prst="ltUpDiag">
            <a:fgClr>
              <a:schemeClr val="accent1">
                <a:lumMod val="60000"/>
                <a:lumOff val="40000"/>
              </a:schemeClr>
            </a:fgClr>
            <a:bgClr>
              <a:schemeClr val="accent1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>
              <a:solidFill>
                <a:schemeClr val="bg1"/>
              </a:solidFill>
            </a:endParaRPr>
          </a:p>
        </p:txBody>
      </p:sp>
      <p:cxnSp>
        <p:nvCxnSpPr>
          <p:cNvPr id="53" name="Straight Connector 14"/>
          <p:cNvCxnSpPr/>
          <p:nvPr/>
        </p:nvCxnSpPr>
        <p:spPr>
          <a:xfrm>
            <a:off x="8964611" y="4479604"/>
            <a:ext cx="2973825" cy="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3714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6" name="Rectangle 25"/>
          <p:cNvSpPr/>
          <p:nvPr/>
        </p:nvSpPr>
        <p:spPr>
          <a:xfrm>
            <a:off x="210497" y="0"/>
            <a:ext cx="9051621" cy="70406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4800" b="1" spc="-300" noProof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7.6 </a:t>
            </a:r>
            <a:r>
              <a:rPr lang="en-US" sz="4000" b="1" spc="-300" noProof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3800" b="1" spc="-300" noProof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Evaluación externa</a:t>
            </a:r>
          </a:p>
        </p:txBody>
      </p:sp>
      <p:grpSp>
        <p:nvGrpSpPr>
          <p:cNvPr id="7" name="Group 126"/>
          <p:cNvGrpSpPr/>
          <p:nvPr/>
        </p:nvGrpSpPr>
        <p:grpSpPr>
          <a:xfrm>
            <a:off x="10059731" y="605443"/>
            <a:ext cx="1607019" cy="2324520"/>
            <a:chOff x="9842500" y="1071563"/>
            <a:chExt cx="519113" cy="750887"/>
          </a:xfrm>
          <a:solidFill>
            <a:schemeClr val="bg1">
              <a:lumMod val="50000"/>
            </a:schemeClr>
          </a:solidFill>
        </p:grpSpPr>
        <p:sp>
          <p:nvSpPr>
            <p:cNvPr id="8" name="Freeform 67"/>
            <p:cNvSpPr>
              <a:spLocks noEditPoints="1"/>
            </p:cNvSpPr>
            <p:nvPr/>
          </p:nvSpPr>
          <p:spPr bwMode="auto">
            <a:xfrm>
              <a:off x="9842500" y="1071563"/>
              <a:ext cx="519113" cy="750887"/>
            </a:xfrm>
            <a:custGeom>
              <a:avLst/>
              <a:gdLst>
                <a:gd name="T0" fmla="*/ 1570 w 2289"/>
                <a:gd name="T1" fmla="*/ 786 h 3313"/>
                <a:gd name="T2" fmla="*/ 364 w 2289"/>
                <a:gd name="T3" fmla="*/ 439 h 3313"/>
                <a:gd name="T4" fmla="*/ 276 w 2289"/>
                <a:gd name="T5" fmla="*/ 466 h 3313"/>
                <a:gd name="T6" fmla="*/ 220 w 2289"/>
                <a:gd name="T7" fmla="*/ 535 h 3313"/>
                <a:gd name="T8" fmla="*/ 208 w 2289"/>
                <a:gd name="T9" fmla="*/ 2950 h 3313"/>
                <a:gd name="T10" fmla="*/ 235 w 2289"/>
                <a:gd name="T11" fmla="*/ 3037 h 3313"/>
                <a:gd name="T12" fmla="*/ 303 w 2289"/>
                <a:gd name="T13" fmla="*/ 3093 h 3313"/>
                <a:gd name="T14" fmla="*/ 1925 w 2289"/>
                <a:gd name="T15" fmla="*/ 3105 h 3313"/>
                <a:gd name="T16" fmla="*/ 2013 w 2289"/>
                <a:gd name="T17" fmla="*/ 3078 h 3313"/>
                <a:gd name="T18" fmla="*/ 2069 w 2289"/>
                <a:gd name="T19" fmla="*/ 3011 h 3313"/>
                <a:gd name="T20" fmla="*/ 2081 w 2289"/>
                <a:gd name="T21" fmla="*/ 595 h 3313"/>
                <a:gd name="T22" fmla="*/ 2054 w 2289"/>
                <a:gd name="T23" fmla="*/ 508 h 3313"/>
                <a:gd name="T24" fmla="*/ 1985 w 2289"/>
                <a:gd name="T25" fmla="*/ 452 h 3313"/>
                <a:gd name="T26" fmla="*/ 1776 w 2289"/>
                <a:gd name="T27" fmla="*/ 439 h 3313"/>
                <a:gd name="T28" fmla="*/ 1764 w 2289"/>
                <a:gd name="T29" fmla="*/ 873 h 3313"/>
                <a:gd name="T30" fmla="*/ 1711 w 2289"/>
                <a:gd name="T31" fmla="*/ 948 h 3313"/>
                <a:gd name="T32" fmla="*/ 1627 w 2289"/>
                <a:gd name="T33" fmla="*/ 987 h 3313"/>
                <a:gd name="T34" fmla="*/ 662 w 2289"/>
                <a:gd name="T35" fmla="*/ 987 h 3313"/>
                <a:gd name="T36" fmla="*/ 578 w 2289"/>
                <a:gd name="T37" fmla="*/ 948 h 3313"/>
                <a:gd name="T38" fmla="*/ 525 w 2289"/>
                <a:gd name="T39" fmla="*/ 873 h 3313"/>
                <a:gd name="T40" fmla="*/ 513 w 2289"/>
                <a:gd name="T41" fmla="*/ 439 h 3313"/>
                <a:gd name="T42" fmla="*/ 1123 w 2289"/>
                <a:gd name="T43" fmla="*/ 74 h 3313"/>
                <a:gd name="T44" fmla="*/ 1076 w 2289"/>
                <a:gd name="T45" fmla="*/ 110 h 3313"/>
                <a:gd name="T46" fmla="*/ 1069 w 2289"/>
                <a:gd name="T47" fmla="*/ 171 h 3313"/>
                <a:gd name="T48" fmla="*/ 1104 w 2289"/>
                <a:gd name="T49" fmla="*/ 217 h 3313"/>
                <a:gd name="T50" fmla="*/ 1166 w 2289"/>
                <a:gd name="T51" fmla="*/ 226 h 3313"/>
                <a:gd name="T52" fmla="*/ 1213 w 2289"/>
                <a:gd name="T53" fmla="*/ 189 h 3313"/>
                <a:gd name="T54" fmla="*/ 1220 w 2289"/>
                <a:gd name="T55" fmla="*/ 129 h 3313"/>
                <a:gd name="T56" fmla="*/ 1185 w 2289"/>
                <a:gd name="T57" fmla="*/ 82 h 3313"/>
                <a:gd name="T58" fmla="*/ 965 w 2289"/>
                <a:gd name="T59" fmla="*/ 0 h 3313"/>
                <a:gd name="T60" fmla="*/ 1386 w 2289"/>
                <a:gd name="T61" fmla="*/ 13 h 3313"/>
                <a:gd name="T62" fmla="*/ 1456 w 2289"/>
                <a:gd name="T63" fmla="*/ 70 h 3313"/>
                <a:gd name="T64" fmla="*/ 1482 w 2289"/>
                <a:gd name="T65" fmla="*/ 158 h 3313"/>
                <a:gd name="T66" fmla="*/ 1971 w 2289"/>
                <a:gd name="T67" fmla="*/ 236 h 3313"/>
                <a:gd name="T68" fmla="*/ 2096 w 2289"/>
                <a:gd name="T69" fmla="*/ 275 h 3313"/>
                <a:gd name="T70" fmla="*/ 2197 w 2289"/>
                <a:gd name="T71" fmla="*/ 354 h 3313"/>
                <a:gd name="T72" fmla="*/ 2265 w 2289"/>
                <a:gd name="T73" fmla="*/ 464 h 3313"/>
                <a:gd name="T74" fmla="*/ 2289 w 2289"/>
                <a:gd name="T75" fmla="*/ 595 h 3313"/>
                <a:gd name="T76" fmla="*/ 2277 w 2289"/>
                <a:gd name="T77" fmla="*/ 3039 h 3313"/>
                <a:gd name="T78" fmla="*/ 2224 w 2289"/>
                <a:gd name="T79" fmla="*/ 3157 h 3313"/>
                <a:gd name="T80" fmla="*/ 2132 w 2289"/>
                <a:gd name="T81" fmla="*/ 3247 h 3313"/>
                <a:gd name="T82" fmla="*/ 2015 w 2289"/>
                <a:gd name="T83" fmla="*/ 3301 h 3313"/>
                <a:gd name="T84" fmla="*/ 364 w 2289"/>
                <a:gd name="T85" fmla="*/ 3313 h 3313"/>
                <a:gd name="T86" fmla="*/ 233 w 2289"/>
                <a:gd name="T87" fmla="*/ 3288 h 3313"/>
                <a:gd name="T88" fmla="*/ 122 w 2289"/>
                <a:gd name="T89" fmla="*/ 3220 h 3313"/>
                <a:gd name="T90" fmla="*/ 43 w 2289"/>
                <a:gd name="T91" fmla="*/ 3120 h 3313"/>
                <a:gd name="T92" fmla="*/ 3 w 2289"/>
                <a:gd name="T93" fmla="*/ 2995 h 3313"/>
                <a:gd name="T94" fmla="*/ 3 w 2289"/>
                <a:gd name="T95" fmla="*/ 549 h 3313"/>
                <a:gd name="T96" fmla="*/ 43 w 2289"/>
                <a:gd name="T97" fmla="*/ 425 h 3313"/>
                <a:gd name="T98" fmla="*/ 122 w 2289"/>
                <a:gd name="T99" fmla="*/ 324 h 3313"/>
                <a:gd name="T100" fmla="*/ 233 w 2289"/>
                <a:gd name="T101" fmla="*/ 257 h 3313"/>
                <a:gd name="T102" fmla="*/ 364 w 2289"/>
                <a:gd name="T103" fmla="*/ 233 h 3313"/>
                <a:gd name="T104" fmla="*/ 810 w 2289"/>
                <a:gd name="T105" fmla="*/ 126 h 3313"/>
                <a:gd name="T106" fmla="*/ 853 w 2289"/>
                <a:gd name="T107" fmla="*/ 47 h 3313"/>
                <a:gd name="T108" fmla="*/ 932 w 2289"/>
                <a:gd name="T109" fmla="*/ 4 h 3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289" h="3313">
                  <a:moveTo>
                    <a:pt x="718" y="455"/>
                  </a:moveTo>
                  <a:lnTo>
                    <a:pt x="718" y="786"/>
                  </a:lnTo>
                  <a:lnTo>
                    <a:pt x="1570" y="786"/>
                  </a:lnTo>
                  <a:lnTo>
                    <a:pt x="1570" y="455"/>
                  </a:lnTo>
                  <a:lnTo>
                    <a:pt x="718" y="455"/>
                  </a:lnTo>
                  <a:close/>
                  <a:moveTo>
                    <a:pt x="364" y="439"/>
                  </a:moveTo>
                  <a:lnTo>
                    <a:pt x="333" y="442"/>
                  </a:lnTo>
                  <a:lnTo>
                    <a:pt x="303" y="452"/>
                  </a:lnTo>
                  <a:lnTo>
                    <a:pt x="276" y="466"/>
                  </a:lnTo>
                  <a:lnTo>
                    <a:pt x="253" y="485"/>
                  </a:lnTo>
                  <a:lnTo>
                    <a:pt x="235" y="508"/>
                  </a:lnTo>
                  <a:lnTo>
                    <a:pt x="220" y="535"/>
                  </a:lnTo>
                  <a:lnTo>
                    <a:pt x="212" y="564"/>
                  </a:lnTo>
                  <a:lnTo>
                    <a:pt x="208" y="595"/>
                  </a:lnTo>
                  <a:lnTo>
                    <a:pt x="208" y="2950"/>
                  </a:lnTo>
                  <a:lnTo>
                    <a:pt x="212" y="2982"/>
                  </a:lnTo>
                  <a:lnTo>
                    <a:pt x="220" y="3011"/>
                  </a:lnTo>
                  <a:lnTo>
                    <a:pt x="235" y="3037"/>
                  </a:lnTo>
                  <a:lnTo>
                    <a:pt x="253" y="3059"/>
                  </a:lnTo>
                  <a:lnTo>
                    <a:pt x="276" y="3078"/>
                  </a:lnTo>
                  <a:lnTo>
                    <a:pt x="303" y="3093"/>
                  </a:lnTo>
                  <a:lnTo>
                    <a:pt x="333" y="3102"/>
                  </a:lnTo>
                  <a:lnTo>
                    <a:pt x="364" y="3105"/>
                  </a:lnTo>
                  <a:lnTo>
                    <a:pt x="1925" y="3105"/>
                  </a:lnTo>
                  <a:lnTo>
                    <a:pt x="1956" y="3102"/>
                  </a:lnTo>
                  <a:lnTo>
                    <a:pt x="1985" y="3093"/>
                  </a:lnTo>
                  <a:lnTo>
                    <a:pt x="2013" y="3078"/>
                  </a:lnTo>
                  <a:lnTo>
                    <a:pt x="2035" y="3059"/>
                  </a:lnTo>
                  <a:lnTo>
                    <a:pt x="2054" y="3037"/>
                  </a:lnTo>
                  <a:lnTo>
                    <a:pt x="2069" y="3011"/>
                  </a:lnTo>
                  <a:lnTo>
                    <a:pt x="2078" y="2982"/>
                  </a:lnTo>
                  <a:lnTo>
                    <a:pt x="2081" y="2950"/>
                  </a:lnTo>
                  <a:lnTo>
                    <a:pt x="2081" y="595"/>
                  </a:lnTo>
                  <a:lnTo>
                    <a:pt x="2078" y="564"/>
                  </a:lnTo>
                  <a:lnTo>
                    <a:pt x="2069" y="535"/>
                  </a:lnTo>
                  <a:lnTo>
                    <a:pt x="2054" y="508"/>
                  </a:lnTo>
                  <a:lnTo>
                    <a:pt x="2035" y="485"/>
                  </a:lnTo>
                  <a:lnTo>
                    <a:pt x="2013" y="466"/>
                  </a:lnTo>
                  <a:lnTo>
                    <a:pt x="1985" y="452"/>
                  </a:lnTo>
                  <a:lnTo>
                    <a:pt x="1956" y="442"/>
                  </a:lnTo>
                  <a:lnTo>
                    <a:pt x="1925" y="439"/>
                  </a:lnTo>
                  <a:lnTo>
                    <a:pt x="1776" y="439"/>
                  </a:lnTo>
                  <a:lnTo>
                    <a:pt x="1776" y="810"/>
                  </a:lnTo>
                  <a:lnTo>
                    <a:pt x="1773" y="842"/>
                  </a:lnTo>
                  <a:lnTo>
                    <a:pt x="1764" y="873"/>
                  </a:lnTo>
                  <a:lnTo>
                    <a:pt x="1751" y="901"/>
                  </a:lnTo>
                  <a:lnTo>
                    <a:pt x="1733" y="926"/>
                  </a:lnTo>
                  <a:lnTo>
                    <a:pt x="1711" y="948"/>
                  </a:lnTo>
                  <a:lnTo>
                    <a:pt x="1686" y="965"/>
                  </a:lnTo>
                  <a:lnTo>
                    <a:pt x="1658" y="979"/>
                  </a:lnTo>
                  <a:lnTo>
                    <a:pt x="1627" y="987"/>
                  </a:lnTo>
                  <a:lnTo>
                    <a:pt x="1594" y="990"/>
                  </a:lnTo>
                  <a:lnTo>
                    <a:pt x="694" y="990"/>
                  </a:lnTo>
                  <a:lnTo>
                    <a:pt x="662" y="987"/>
                  </a:lnTo>
                  <a:lnTo>
                    <a:pt x="631" y="979"/>
                  </a:lnTo>
                  <a:lnTo>
                    <a:pt x="603" y="965"/>
                  </a:lnTo>
                  <a:lnTo>
                    <a:pt x="578" y="948"/>
                  </a:lnTo>
                  <a:lnTo>
                    <a:pt x="556" y="926"/>
                  </a:lnTo>
                  <a:lnTo>
                    <a:pt x="538" y="901"/>
                  </a:lnTo>
                  <a:lnTo>
                    <a:pt x="525" y="873"/>
                  </a:lnTo>
                  <a:lnTo>
                    <a:pt x="516" y="842"/>
                  </a:lnTo>
                  <a:lnTo>
                    <a:pt x="513" y="810"/>
                  </a:lnTo>
                  <a:lnTo>
                    <a:pt x="513" y="439"/>
                  </a:lnTo>
                  <a:lnTo>
                    <a:pt x="364" y="439"/>
                  </a:lnTo>
                  <a:close/>
                  <a:moveTo>
                    <a:pt x="1145" y="72"/>
                  </a:moveTo>
                  <a:lnTo>
                    <a:pt x="1123" y="74"/>
                  </a:lnTo>
                  <a:lnTo>
                    <a:pt x="1104" y="82"/>
                  </a:lnTo>
                  <a:lnTo>
                    <a:pt x="1089" y="95"/>
                  </a:lnTo>
                  <a:lnTo>
                    <a:pt x="1076" y="110"/>
                  </a:lnTo>
                  <a:lnTo>
                    <a:pt x="1069" y="129"/>
                  </a:lnTo>
                  <a:lnTo>
                    <a:pt x="1066" y="150"/>
                  </a:lnTo>
                  <a:lnTo>
                    <a:pt x="1069" y="171"/>
                  </a:lnTo>
                  <a:lnTo>
                    <a:pt x="1076" y="189"/>
                  </a:lnTo>
                  <a:lnTo>
                    <a:pt x="1089" y="205"/>
                  </a:lnTo>
                  <a:lnTo>
                    <a:pt x="1104" y="217"/>
                  </a:lnTo>
                  <a:lnTo>
                    <a:pt x="1123" y="226"/>
                  </a:lnTo>
                  <a:lnTo>
                    <a:pt x="1145" y="229"/>
                  </a:lnTo>
                  <a:lnTo>
                    <a:pt x="1166" y="226"/>
                  </a:lnTo>
                  <a:lnTo>
                    <a:pt x="1185" y="217"/>
                  </a:lnTo>
                  <a:lnTo>
                    <a:pt x="1200" y="205"/>
                  </a:lnTo>
                  <a:lnTo>
                    <a:pt x="1213" y="189"/>
                  </a:lnTo>
                  <a:lnTo>
                    <a:pt x="1220" y="171"/>
                  </a:lnTo>
                  <a:lnTo>
                    <a:pt x="1223" y="150"/>
                  </a:lnTo>
                  <a:lnTo>
                    <a:pt x="1220" y="129"/>
                  </a:lnTo>
                  <a:lnTo>
                    <a:pt x="1213" y="110"/>
                  </a:lnTo>
                  <a:lnTo>
                    <a:pt x="1200" y="95"/>
                  </a:lnTo>
                  <a:lnTo>
                    <a:pt x="1185" y="82"/>
                  </a:lnTo>
                  <a:lnTo>
                    <a:pt x="1166" y="74"/>
                  </a:lnTo>
                  <a:lnTo>
                    <a:pt x="1145" y="72"/>
                  </a:lnTo>
                  <a:close/>
                  <a:moveTo>
                    <a:pt x="965" y="0"/>
                  </a:moveTo>
                  <a:lnTo>
                    <a:pt x="1324" y="0"/>
                  </a:lnTo>
                  <a:lnTo>
                    <a:pt x="1356" y="4"/>
                  </a:lnTo>
                  <a:lnTo>
                    <a:pt x="1386" y="13"/>
                  </a:lnTo>
                  <a:lnTo>
                    <a:pt x="1413" y="27"/>
                  </a:lnTo>
                  <a:lnTo>
                    <a:pt x="1436" y="47"/>
                  </a:lnTo>
                  <a:lnTo>
                    <a:pt x="1456" y="70"/>
                  </a:lnTo>
                  <a:lnTo>
                    <a:pt x="1469" y="97"/>
                  </a:lnTo>
                  <a:lnTo>
                    <a:pt x="1479" y="126"/>
                  </a:lnTo>
                  <a:lnTo>
                    <a:pt x="1482" y="158"/>
                  </a:lnTo>
                  <a:lnTo>
                    <a:pt x="1482" y="233"/>
                  </a:lnTo>
                  <a:lnTo>
                    <a:pt x="1925" y="233"/>
                  </a:lnTo>
                  <a:lnTo>
                    <a:pt x="1971" y="236"/>
                  </a:lnTo>
                  <a:lnTo>
                    <a:pt x="2015" y="244"/>
                  </a:lnTo>
                  <a:lnTo>
                    <a:pt x="2056" y="257"/>
                  </a:lnTo>
                  <a:lnTo>
                    <a:pt x="2096" y="275"/>
                  </a:lnTo>
                  <a:lnTo>
                    <a:pt x="2132" y="297"/>
                  </a:lnTo>
                  <a:lnTo>
                    <a:pt x="2167" y="324"/>
                  </a:lnTo>
                  <a:lnTo>
                    <a:pt x="2197" y="354"/>
                  </a:lnTo>
                  <a:lnTo>
                    <a:pt x="2224" y="388"/>
                  </a:lnTo>
                  <a:lnTo>
                    <a:pt x="2246" y="425"/>
                  </a:lnTo>
                  <a:lnTo>
                    <a:pt x="2265" y="464"/>
                  </a:lnTo>
                  <a:lnTo>
                    <a:pt x="2278" y="506"/>
                  </a:lnTo>
                  <a:lnTo>
                    <a:pt x="2286" y="549"/>
                  </a:lnTo>
                  <a:lnTo>
                    <a:pt x="2289" y="595"/>
                  </a:lnTo>
                  <a:lnTo>
                    <a:pt x="2289" y="2950"/>
                  </a:lnTo>
                  <a:lnTo>
                    <a:pt x="2286" y="2995"/>
                  </a:lnTo>
                  <a:lnTo>
                    <a:pt x="2277" y="3039"/>
                  </a:lnTo>
                  <a:lnTo>
                    <a:pt x="2265" y="3081"/>
                  </a:lnTo>
                  <a:lnTo>
                    <a:pt x="2246" y="3120"/>
                  </a:lnTo>
                  <a:lnTo>
                    <a:pt x="2224" y="3157"/>
                  </a:lnTo>
                  <a:lnTo>
                    <a:pt x="2197" y="3190"/>
                  </a:lnTo>
                  <a:lnTo>
                    <a:pt x="2167" y="3220"/>
                  </a:lnTo>
                  <a:lnTo>
                    <a:pt x="2132" y="3247"/>
                  </a:lnTo>
                  <a:lnTo>
                    <a:pt x="2096" y="3270"/>
                  </a:lnTo>
                  <a:lnTo>
                    <a:pt x="2056" y="3288"/>
                  </a:lnTo>
                  <a:lnTo>
                    <a:pt x="2015" y="3301"/>
                  </a:lnTo>
                  <a:lnTo>
                    <a:pt x="1971" y="3309"/>
                  </a:lnTo>
                  <a:lnTo>
                    <a:pt x="1925" y="3313"/>
                  </a:lnTo>
                  <a:lnTo>
                    <a:pt x="364" y="3313"/>
                  </a:lnTo>
                  <a:lnTo>
                    <a:pt x="318" y="3309"/>
                  </a:lnTo>
                  <a:lnTo>
                    <a:pt x="274" y="3301"/>
                  </a:lnTo>
                  <a:lnTo>
                    <a:pt x="233" y="3288"/>
                  </a:lnTo>
                  <a:lnTo>
                    <a:pt x="193" y="3270"/>
                  </a:lnTo>
                  <a:lnTo>
                    <a:pt x="156" y="3247"/>
                  </a:lnTo>
                  <a:lnTo>
                    <a:pt x="122" y="3220"/>
                  </a:lnTo>
                  <a:lnTo>
                    <a:pt x="92" y="3190"/>
                  </a:lnTo>
                  <a:lnTo>
                    <a:pt x="65" y="3157"/>
                  </a:lnTo>
                  <a:lnTo>
                    <a:pt x="43" y="3120"/>
                  </a:lnTo>
                  <a:lnTo>
                    <a:pt x="24" y="3081"/>
                  </a:lnTo>
                  <a:lnTo>
                    <a:pt x="10" y="3039"/>
                  </a:lnTo>
                  <a:lnTo>
                    <a:pt x="3" y="2995"/>
                  </a:lnTo>
                  <a:lnTo>
                    <a:pt x="0" y="2950"/>
                  </a:lnTo>
                  <a:lnTo>
                    <a:pt x="0" y="595"/>
                  </a:lnTo>
                  <a:lnTo>
                    <a:pt x="3" y="549"/>
                  </a:lnTo>
                  <a:lnTo>
                    <a:pt x="10" y="506"/>
                  </a:lnTo>
                  <a:lnTo>
                    <a:pt x="24" y="464"/>
                  </a:lnTo>
                  <a:lnTo>
                    <a:pt x="43" y="425"/>
                  </a:lnTo>
                  <a:lnTo>
                    <a:pt x="65" y="388"/>
                  </a:lnTo>
                  <a:lnTo>
                    <a:pt x="92" y="354"/>
                  </a:lnTo>
                  <a:lnTo>
                    <a:pt x="122" y="324"/>
                  </a:lnTo>
                  <a:lnTo>
                    <a:pt x="156" y="297"/>
                  </a:lnTo>
                  <a:lnTo>
                    <a:pt x="193" y="275"/>
                  </a:lnTo>
                  <a:lnTo>
                    <a:pt x="233" y="257"/>
                  </a:lnTo>
                  <a:lnTo>
                    <a:pt x="274" y="244"/>
                  </a:lnTo>
                  <a:lnTo>
                    <a:pt x="318" y="236"/>
                  </a:lnTo>
                  <a:lnTo>
                    <a:pt x="364" y="233"/>
                  </a:lnTo>
                  <a:lnTo>
                    <a:pt x="807" y="233"/>
                  </a:lnTo>
                  <a:lnTo>
                    <a:pt x="807" y="158"/>
                  </a:lnTo>
                  <a:lnTo>
                    <a:pt x="810" y="126"/>
                  </a:lnTo>
                  <a:lnTo>
                    <a:pt x="820" y="97"/>
                  </a:lnTo>
                  <a:lnTo>
                    <a:pt x="834" y="70"/>
                  </a:lnTo>
                  <a:lnTo>
                    <a:pt x="853" y="47"/>
                  </a:lnTo>
                  <a:lnTo>
                    <a:pt x="876" y="27"/>
                  </a:lnTo>
                  <a:lnTo>
                    <a:pt x="903" y="13"/>
                  </a:lnTo>
                  <a:lnTo>
                    <a:pt x="932" y="4"/>
                  </a:lnTo>
                  <a:lnTo>
                    <a:pt x="9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9" name="Freeform 68"/>
            <p:cNvSpPr>
              <a:spLocks noEditPoints="1"/>
            </p:cNvSpPr>
            <p:nvPr/>
          </p:nvSpPr>
          <p:spPr bwMode="auto">
            <a:xfrm>
              <a:off x="9920288" y="1370013"/>
              <a:ext cx="120650" cy="100012"/>
            </a:xfrm>
            <a:custGeom>
              <a:avLst/>
              <a:gdLst>
                <a:gd name="T0" fmla="*/ 73 w 533"/>
                <a:gd name="T1" fmla="*/ 66 h 441"/>
                <a:gd name="T2" fmla="*/ 59 w 533"/>
                <a:gd name="T3" fmla="*/ 81 h 441"/>
                <a:gd name="T4" fmla="*/ 56 w 533"/>
                <a:gd name="T5" fmla="*/ 358 h 441"/>
                <a:gd name="T6" fmla="*/ 65 w 533"/>
                <a:gd name="T7" fmla="*/ 377 h 441"/>
                <a:gd name="T8" fmla="*/ 85 w 533"/>
                <a:gd name="T9" fmla="*/ 385 h 441"/>
                <a:gd name="T10" fmla="*/ 337 w 533"/>
                <a:gd name="T11" fmla="*/ 383 h 441"/>
                <a:gd name="T12" fmla="*/ 353 w 533"/>
                <a:gd name="T13" fmla="*/ 368 h 441"/>
                <a:gd name="T14" fmla="*/ 355 w 533"/>
                <a:gd name="T15" fmla="*/ 282 h 441"/>
                <a:gd name="T16" fmla="*/ 285 w 533"/>
                <a:gd name="T17" fmla="*/ 362 h 441"/>
                <a:gd name="T18" fmla="*/ 259 w 533"/>
                <a:gd name="T19" fmla="*/ 370 h 441"/>
                <a:gd name="T20" fmla="*/ 243 w 533"/>
                <a:gd name="T21" fmla="*/ 369 h 441"/>
                <a:gd name="T22" fmla="*/ 220 w 533"/>
                <a:gd name="T23" fmla="*/ 357 h 441"/>
                <a:gd name="T24" fmla="*/ 89 w 533"/>
                <a:gd name="T25" fmla="*/ 231 h 441"/>
                <a:gd name="T26" fmla="*/ 82 w 533"/>
                <a:gd name="T27" fmla="*/ 200 h 441"/>
                <a:gd name="T28" fmla="*/ 96 w 533"/>
                <a:gd name="T29" fmla="*/ 171 h 441"/>
                <a:gd name="T30" fmla="*/ 124 w 533"/>
                <a:gd name="T31" fmla="*/ 155 h 441"/>
                <a:gd name="T32" fmla="*/ 155 w 533"/>
                <a:gd name="T33" fmla="*/ 160 h 441"/>
                <a:gd name="T34" fmla="*/ 213 w 533"/>
                <a:gd name="T35" fmla="*/ 208 h 441"/>
                <a:gd name="T36" fmla="*/ 242 w 533"/>
                <a:gd name="T37" fmla="*/ 222 h 441"/>
                <a:gd name="T38" fmla="*/ 272 w 533"/>
                <a:gd name="T39" fmla="*/ 215 h 441"/>
                <a:gd name="T40" fmla="*/ 355 w 533"/>
                <a:gd name="T41" fmla="*/ 121 h 441"/>
                <a:gd name="T42" fmla="*/ 353 w 533"/>
                <a:gd name="T43" fmla="*/ 81 h 441"/>
                <a:gd name="T44" fmla="*/ 337 w 533"/>
                <a:gd name="T45" fmla="*/ 66 h 441"/>
                <a:gd name="T46" fmla="*/ 85 w 533"/>
                <a:gd name="T47" fmla="*/ 64 h 441"/>
                <a:gd name="T48" fmla="*/ 501 w 533"/>
                <a:gd name="T49" fmla="*/ 3 h 441"/>
                <a:gd name="T50" fmla="*/ 526 w 533"/>
                <a:gd name="T51" fmla="*/ 24 h 441"/>
                <a:gd name="T52" fmla="*/ 533 w 533"/>
                <a:gd name="T53" fmla="*/ 55 h 441"/>
                <a:gd name="T54" fmla="*/ 520 w 533"/>
                <a:gd name="T55" fmla="*/ 84 h 441"/>
                <a:gd name="T56" fmla="*/ 411 w 533"/>
                <a:gd name="T57" fmla="*/ 358 h 441"/>
                <a:gd name="T58" fmla="*/ 399 w 533"/>
                <a:gd name="T59" fmla="*/ 399 h 441"/>
                <a:gd name="T60" fmla="*/ 369 w 533"/>
                <a:gd name="T61" fmla="*/ 429 h 441"/>
                <a:gd name="T62" fmla="*/ 326 w 533"/>
                <a:gd name="T63" fmla="*/ 441 h 441"/>
                <a:gd name="T64" fmla="*/ 62 w 533"/>
                <a:gd name="T65" fmla="*/ 438 h 441"/>
                <a:gd name="T66" fmla="*/ 25 w 533"/>
                <a:gd name="T67" fmla="*/ 417 h 441"/>
                <a:gd name="T68" fmla="*/ 3 w 533"/>
                <a:gd name="T69" fmla="*/ 380 h 441"/>
                <a:gd name="T70" fmla="*/ 0 w 533"/>
                <a:gd name="T71" fmla="*/ 92 h 441"/>
                <a:gd name="T72" fmla="*/ 12 w 533"/>
                <a:gd name="T73" fmla="*/ 50 h 441"/>
                <a:gd name="T74" fmla="*/ 42 w 533"/>
                <a:gd name="T75" fmla="*/ 20 h 441"/>
                <a:gd name="T76" fmla="*/ 85 w 533"/>
                <a:gd name="T77" fmla="*/ 8 h 441"/>
                <a:gd name="T78" fmla="*/ 347 w 533"/>
                <a:gd name="T79" fmla="*/ 10 h 441"/>
                <a:gd name="T80" fmla="*/ 382 w 533"/>
                <a:gd name="T81" fmla="*/ 29 h 441"/>
                <a:gd name="T82" fmla="*/ 405 w 533"/>
                <a:gd name="T83" fmla="*/ 61 h 441"/>
                <a:gd name="T84" fmla="*/ 454 w 533"/>
                <a:gd name="T85" fmla="*/ 7 h 441"/>
                <a:gd name="T86" fmla="*/ 485 w 533"/>
                <a:gd name="T87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33" h="441">
                  <a:moveTo>
                    <a:pt x="85" y="64"/>
                  </a:moveTo>
                  <a:lnTo>
                    <a:pt x="73" y="66"/>
                  </a:lnTo>
                  <a:lnTo>
                    <a:pt x="65" y="73"/>
                  </a:lnTo>
                  <a:lnTo>
                    <a:pt x="59" y="81"/>
                  </a:lnTo>
                  <a:lnTo>
                    <a:pt x="56" y="92"/>
                  </a:lnTo>
                  <a:lnTo>
                    <a:pt x="56" y="358"/>
                  </a:lnTo>
                  <a:lnTo>
                    <a:pt x="59" y="368"/>
                  </a:lnTo>
                  <a:lnTo>
                    <a:pt x="65" y="377"/>
                  </a:lnTo>
                  <a:lnTo>
                    <a:pt x="73" y="383"/>
                  </a:lnTo>
                  <a:lnTo>
                    <a:pt x="85" y="385"/>
                  </a:lnTo>
                  <a:lnTo>
                    <a:pt x="326" y="385"/>
                  </a:lnTo>
                  <a:lnTo>
                    <a:pt x="337" y="383"/>
                  </a:lnTo>
                  <a:lnTo>
                    <a:pt x="346" y="377"/>
                  </a:lnTo>
                  <a:lnTo>
                    <a:pt x="353" y="368"/>
                  </a:lnTo>
                  <a:lnTo>
                    <a:pt x="355" y="358"/>
                  </a:lnTo>
                  <a:lnTo>
                    <a:pt x="355" y="282"/>
                  </a:lnTo>
                  <a:lnTo>
                    <a:pt x="295" y="353"/>
                  </a:lnTo>
                  <a:lnTo>
                    <a:pt x="285" y="362"/>
                  </a:lnTo>
                  <a:lnTo>
                    <a:pt x="272" y="368"/>
                  </a:lnTo>
                  <a:lnTo>
                    <a:pt x="259" y="370"/>
                  </a:lnTo>
                  <a:lnTo>
                    <a:pt x="256" y="370"/>
                  </a:lnTo>
                  <a:lnTo>
                    <a:pt x="243" y="369"/>
                  </a:lnTo>
                  <a:lnTo>
                    <a:pt x="231" y="364"/>
                  </a:lnTo>
                  <a:lnTo>
                    <a:pt x="220" y="357"/>
                  </a:lnTo>
                  <a:lnTo>
                    <a:pt x="99" y="245"/>
                  </a:lnTo>
                  <a:lnTo>
                    <a:pt x="89" y="231"/>
                  </a:lnTo>
                  <a:lnTo>
                    <a:pt x="84" y="217"/>
                  </a:lnTo>
                  <a:lnTo>
                    <a:pt x="82" y="200"/>
                  </a:lnTo>
                  <a:lnTo>
                    <a:pt x="87" y="186"/>
                  </a:lnTo>
                  <a:lnTo>
                    <a:pt x="96" y="171"/>
                  </a:lnTo>
                  <a:lnTo>
                    <a:pt x="110" y="162"/>
                  </a:lnTo>
                  <a:lnTo>
                    <a:pt x="124" y="155"/>
                  </a:lnTo>
                  <a:lnTo>
                    <a:pt x="140" y="155"/>
                  </a:lnTo>
                  <a:lnTo>
                    <a:pt x="155" y="160"/>
                  </a:lnTo>
                  <a:lnTo>
                    <a:pt x="169" y="169"/>
                  </a:lnTo>
                  <a:lnTo>
                    <a:pt x="213" y="208"/>
                  </a:lnTo>
                  <a:lnTo>
                    <a:pt x="226" y="218"/>
                  </a:lnTo>
                  <a:lnTo>
                    <a:pt x="242" y="222"/>
                  </a:lnTo>
                  <a:lnTo>
                    <a:pt x="258" y="221"/>
                  </a:lnTo>
                  <a:lnTo>
                    <a:pt x="272" y="215"/>
                  </a:lnTo>
                  <a:lnTo>
                    <a:pt x="285" y="204"/>
                  </a:lnTo>
                  <a:lnTo>
                    <a:pt x="355" y="121"/>
                  </a:lnTo>
                  <a:lnTo>
                    <a:pt x="355" y="92"/>
                  </a:lnTo>
                  <a:lnTo>
                    <a:pt x="353" y="81"/>
                  </a:lnTo>
                  <a:lnTo>
                    <a:pt x="346" y="73"/>
                  </a:lnTo>
                  <a:lnTo>
                    <a:pt x="337" y="66"/>
                  </a:lnTo>
                  <a:lnTo>
                    <a:pt x="326" y="64"/>
                  </a:lnTo>
                  <a:lnTo>
                    <a:pt x="85" y="64"/>
                  </a:lnTo>
                  <a:close/>
                  <a:moveTo>
                    <a:pt x="485" y="0"/>
                  </a:moveTo>
                  <a:lnTo>
                    <a:pt x="501" y="3"/>
                  </a:lnTo>
                  <a:lnTo>
                    <a:pt x="514" y="11"/>
                  </a:lnTo>
                  <a:lnTo>
                    <a:pt x="526" y="24"/>
                  </a:lnTo>
                  <a:lnTo>
                    <a:pt x="532" y="39"/>
                  </a:lnTo>
                  <a:lnTo>
                    <a:pt x="533" y="55"/>
                  </a:lnTo>
                  <a:lnTo>
                    <a:pt x="530" y="70"/>
                  </a:lnTo>
                  <a:lnTo>
                    <a:pt x="520" y="84"/>
                  </a:lnTo>
                  <a:lnTo>
                    <a:pt x="411" y="215"/>
                  </a:lnTo>
                  <a:lnTo>
                    <a:pt x="411" y="358"/>
                  </a:lnTo>
                  <a:lnTo>
                    <a:pt x="408" y="380"/>
                  </a:lnTo>
                  <a:lnTo>
                    <a:pt x="399" y="399"/>
                  </a:lnTo>
                  <a:lnTo>
                    <a:pt x="386" y="417"/>
                  </a:lnTo>
                  <a:lnTo>
                    <a:pt x="369" y="429"/>
                  </a:lnTo>
                  <a:lnTo>
                    <a:pt x="348" y="438"/>
                  </a:lnTo>
                  <a:lnTo>
                    <a:pt x="326" y="441"/>
                  </a:lnTo>
                  <a:lnTo>
                    <a:pt x="85" y="441"/>
                  </a:lnTo>
                  <a:lnTo>
                    <a:pt x="62" y="438"/>
                  </a:lnTo>
                  <a:lnTo>
                    <a:pt x="42" y="429"/>
                  </a:lnTo>
                  <a:lnTo>
                    <a:pt x="25" y="417"/>
                  </a:lnTo>
                  <a:lnTo>
                    <a:pt x="12" y="399"/>
                  </a:lnTo>
                  <a:lnTo>
                    <a:pt x="3" y="380"/>
                  </a:lnTo>
                  <a:lnTo>
                    <a:pt x="0" y="358"/>
                  </a:lnTo>
                  <a:lnTo>
                    <a:pt x="0" y="92"/>
                  </a:lnTo>
                  <a:lnTo>
                    <a:pt x="3" y="69"/>
                  </a:lnTo>
                  <a:lnTo>
                    <a:pt x="12" y="50"/>
                  </a:lnTo>
                  <a:lnTo>
                    <a:pt x="25" y="32"/>
                  </a:lnTo>
                  <a:lnTo>
                    <a:pt x="42" y="20"/>
                  </a:lnTo>
                  <a:lnTo>
                    <a:pt x="62" y="11"/>
                  </a:lnTo>
                  <a:lnTo>
                    <a:pt x="85" y="8"/>
                  </a:lnTo>
                  <a:lnTo>
                    <a:pt x="326" y="8"/>
                  </a:lnTo>
                  <a:lnTo>
                    <a:pt x="347" y="10"/>
                  </a:lnTo>
                  <a:lnTo>
                    <a:pt x="366" y="18"/>
                  </a:lnTo>
                  <a:lnTo>
                    <a:pt x="382" y="29"/>
                  </a:lnTo>
                  <a:lnTo>
                    <a:pt x="395" y="43"/>
                  </a:lnTo>
                  <a:lnTo>
                    <a:pt x="405" y="61"/>
                  </a:lnTo>
                  <a:lnTo>
                    <a:pt x="441" y="19"/>
                  </a:lnTo>
                  <a:lnTo>
                    <a:pt x="454" y="7"/>
                  </a:lnTo>
                  <a:lnTo>
                    <a:pt x="468" y="1"/>
                  </a:lnTo>
                  <a:lnTo>
                    <a:pt x="48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0" name="Freeform 69"/>
            <p:cNvSpPr>
              <a:spLocks noEditPoints="1"/>
            </p:cNvSpPr>
            <p:nvPr/>
          </p:nvSpPr>
          <p:spPr bwMode="auto">
            <a:xfrm>
              <a:off x="9920288" y="1498600"/>
              <a:ext cx="120650" cy="103187"/>
            </a:xfrm>
            <a:custGeom>
              <a:avLst/>
              <a:gdLst>
                <a:gd name="T0" fmla="*/ 73 w 533"/>
                <a:gd name="T1" fmla="*/ 78 h 453"/>
                <a:gd name="T2" fmla="*/ 59 w 533"/>
                <a:gd name="T3" fmla="*/ 93 h 453"/>
                <a:gd name="T4" fmla="*/ 56 w 533"/>
                <a:gd name="T5" fmla="*/ 369 h 453"/>
                <a:gd name="T6" fmla="*/ 65 w 533"/>
                <a:gd name="T7" fmla="*/ 389 h 453"/>
                <a:gd name="T8" fmla="*/ 85 w 533"/>
                <a:gd name="T9" fmla="*/ 397 h 453"/>
                <a:gd name="T10" fmla="*/ 337 w 533"/>
                <a:gd name="T11" fmla="*/ 395 h 453"/>
                <a:gd name="T12" fmla="*/ 353 w 533"/>
                <a:gd name="T13" fmla="*/ 381 h 453"/>
                <a:gd name="T14" fmla="*/ 355 w 533"/>
                <a:gd name="T15" fmla="*/ 282 h 453"/>
                <a:gd name="T16" fmla="*/ 285 w 533"/>
                <a:gd name="T17" fmla="*/ 361 h 453"/>
                <a:gd name="T18" fmla="*/ 259 w 533"/>
                <a:gd name="T19" fmla="*/ 370 h 453"/>
                <a:gd name="T20" fmla="*/ 243 w 533"/>
                <a:gd name="T21" fmla="*/ 368 h 453"/>
                <a:gd name="T22" fmla="*/ 220 w 533"/>
                <a:gd name="T23" fmla="*/ 357 h 453"/>
                <a:gd name="T24" fmla="*/ 89 w 533"/>
                <a:gd name="T25" fmla="*/ 231 h 453"/>
                <a:gd name="T26" fmla="*/ 82 w 533"/>
                <a:gd name="T27" fmla="*/ 200 h 453"/>
                <a:gd name="T28" fmla="*/ 96 w 533"/>
                <a:gd name="T29" fmla="*/ 171 h 453"/>
                <a:gd name="T30" fmla="*/ 124 w 533"/>
                <a:gd name="T31" fmla="*/ 156 h 453"/>
                <a:gd name="T32" fmla="*/ 155 w 533"/>
                <a:gd name="T33" fmla="*/ 160 h 453"/>
                <a:gd name="T34" fmla="*/ 213 w 533"/>
                <a:gd name="T35" fmla="*/ 209 h 453"/>
                <a:gd name="T36" fmla="*/ 242 w 533"/>
                <a:gd name="T37" fmla="*/ 222 h 453"/>
                <a:gd name="T38" fmla="*/ 272 w 533"/>
                <a:gd name="T39" fmla="*/ 215 h 453"/>
                <a:gd name="T40" fmla="*/ 355 w 533"/>
                <a:gd name="T41" fmla="*/ 120 h 453"/>
                <a:gd name="T42" fmla="*/ 353 w 533"/>
                <a:gd name="T43" fmla="*/ 93 h 453"/>
                <a:gd name="T44" fmla="*/ 337 w 533"/>
                <a:gd name="T45" fmla="*/ 78 h 453"/>
                <a:gd name="T46" fmla="*/ 85 w 533"/>
                <a:gd name="T47" fmla="*/ 76 h 453"/>
                <a:gd name="T48" fmla="*/ 501 w 533"/>
                <a:gd name="T49" fmla="*/ 3 h 453"/>
                <a:gd name="T50" fmla="*/ 526 w 533"/>
                <a:gd name="T51" fmla="*/ 24 h 453"/>
                <a:gd name="T52" fmla="*/ 533 w 533"/>
                <a:gd name="T53" fmla="*/ 54 h 453"/>
                <a:gd name="T54" fmla="*/ 520 w 533"/>
                <a:gd name="T55" fmla="*/ 84 h 453"/>
                <a:gd name="T56" fmla="*/ 411 w 533"/>
                <a:gd name="T57" fmla="*/ 369 h 453"/>
                <a:gd name="T58" fmla="*/ 399 w 533"/>
                <a:gd name="T59" fmla="*/ 412 h 453"/>
                <a:gd name="T60" fmla="*/ 369 w 533"/>
                <a:gd name="T61" fmla="*/ 442 h 453"/>
                <a:gd name="T62" fmla="*/ 326 w 533"/>
                <a:gd name="T63" fmla="*/ 453 h 453"/>
                <a:gd name="T64" fmla="*/ 62 w 533"/>
                <a:gd name="T65" fmla="*/ 450 h 453"/>
                <a:gd name="T66" fmla="*/ 25 w 533"/>
                <a:gd name="T67" fmla="*/ 429 h 453"/>
                <a:gd name="T68" fmla="*/ 3 w 533"/>
                <a:gd name="T69" fmla="*/ 392 h 453"/>
                <a:gd name="T70" fmla="*/ 0 w 533"/>
                <a:gd name="T71" fmla="*/ 104 h 453"/>
                <a:gd name="T72" fmla="*/ 12 w 533"/>
                <a:gd name="T73" fmla="*/ 61 h 453"/>
                <a:gd name="T74" fmla="*/ 42 w 533"/>
                <a:gd name="T75" fmla="*/ 31 h 453"/>
                <a:gd name="T76" fmla="*/ 85 w 533"/>
                <a:gd name="T77" fmla="*/ 20 h 453"/>
                <a:gd name="T78" fmla="*/ 345 w 533"/>
                <a:gd name="T79" fmla="*/ 22 h 453"/>
                <a:gd name="T80" fmla="*/ 378 w 533"/>
                <a:gd name="T81" fmla="*/ 39 h 453"/>
                <a:gd name="T82" fmla="*/ 401 w 533"/>
                <a:gd name="T83" fmla="*/ 65 h 453"/>
                <a:gd name="T84" fmla="*/ 454 w 533"/>
                <a:gd name="T85" fmla="*/ 7 h 453"/>
                <a:gd name="T86" fmla="*/ 485 w 533"/>
                <a:gd name="T87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33" h="453">
                  <a:moveTo>
                    <a:pt x="85" y="76"/>
                  </a:moveTo>
                  <a:lnTo>
                    <a:pt x="73" y="78"/>
                  </a:lnTo>
                  <a:lnTo>
                    <a:pt x="65" y="84"/>
                  </a:lnTo>
                  <a:lnTo>
                    <a:pt x="59" y="93"/>
                  </a:lnTo>
                  <a:lnTo>
                    <a:pt x="56" y="104"/>
                  </a:lnTo>
                  <a:lnTo>
                    <a:pt x="56" y="369"/>
                  </a:lnTo>
                  <a:lnTo>
                    <a:pt x="59" y="381"/>
                  </a:lnTo>
                  <a:lnTo>
                    <a:pt x="65" y="389"/>
                  </a:lnTo>
                  <a:lnTo>
                    <a:pt x="73" y="395"/>
                  </a:lnTo>
                  <a:lnTo>
                    <a:pt x="85" y="397"/>
                  </a:lnTo>
                  <a:lnTo>
                    <a:pt x="326" y="397"/>
                  </a:lnTo>
                  <a:lnTo>
                    <a:pt x="337" y="395"/>
                  </a:lnTo>
                  <a:lnTo>
                    <a:pt x="346" y="389"/>
                  </a:lnTo>
                  <a:lnTo>
                    <a:pt x="353" y="381"/>
                  </a:lnTo>
                  <a:lnTo>
                    <a:pt x="355" y="369"/>
                  </a:lnTo>
                  <a:lnTo>
                    <a:pt x="355" y="282"/>
                  </a:lnTo>
                  <a:lnTo>
                    <a:pt x="295" y="352"/>
                  </a:lnTo>
                  <a:lnTo>
                    <a:pt x="285" y="361"/>
                  </a:lnTo>
                  <a:lnTo>
                    <a:pt x="272" y="367"/>
                  </a:lnTo>
                  <a:lnTo>
                    <a:pt x="259" y="370"/>
                  </a:lnTo>
                  <a:lnTo>
                    <a:pt x="256" y="370"/>
                  </a:lnTo>
                  <a:lnTo>
                    <a:pt x="243" y="368"/>
                  </a:lnTo>
                  <a:lnTo>
                    <a:pt x="231" y="364"/>
                  </a:lnTo>
                  <a:lnTo>
                    <a:pt x="220" y="357"/>
                  </a:lnTo>
                  <a:lnTo>
                    <a:pt x="99" y="245"/>
                  </a:lnTo>
                  <a:lnTo>
                    <a:pt x="89" y="231"/>
                  </a:lnTo>
                  <a:lnTo>
                    <a:pt x="84" y="216"/>
                  </a:lnTo>
                  <a:lnTo>
                    <a:pt x="82" y="200"/>
                  </a:lnTo>
                  <a:lnTo>
                    <a:pt x="87" y="185"/>
                  </a:lnTo>
                  <a:lnTo>
                    <a:pt x="96" y="171"/>
                  </a:lnTo>
                  <a:lnTo>
                    <a:pt x="110" y="161"/>
                  </a:lnTo>
                  <a:lnTo>
                    <a:pt x="124" y="156"/>
                  </a:lnTo>
                  <a:lnTo>
                    <a:pt x="140" y="155"/>
                  </a:lnTo>
                  <a:lnTo>
                    <a:pt x="155" y="160"/>
                  </a:lnTo>
                  <a:lnTo>
                    <a:pt x="169" y="169"/>
                  </a:lnTo>
                  <a:lnTo>
                    <a:pt x="213" y="209"/>
                  </a:lnTo>
                  <a:lnTo>
                    <a:pt x="226" y="218"/>
                  </a:lnTo>
                  <a:lnTo>
                    <a:pt x="242" y="222"/>
                  </a:lnTo>
                  <a:lnTo>
                    <a:pt x="258" y="221"/>
                  </a:lnTo>
                  <a:lnTo>
                    <a:pt x="272" y="215"/>
                  </a:lnTo>
                  <a:lnTo>
                    <a:pt x="285" y="204"/>
                  </a:lnTo>
                  <a:lnTo>
                    <a:pt x="355" y="120"/>
                  </a:lnTo>
                  <a:lnTo>
                    <a:pt x="355" y="104"/>
                  </a:lnTo>
                  <a:lnTo>
                    <a:pt x="353" y="93"/>
                  </a:lnTo>
                  <a:lnTo>
                    <a:pt x="346" y="84"/>
                  </a:lnTo>
                  <a:lnTo>
                    <a:pt x="337" y="78"/>
                  </a:lnTo>
                  <a:lnTo>
                    <a:pt x="326" y="76"/>
                  </a:lnTo>
                  <a:lnTo>
                    <a:pt x="85" y="76"/>
                  </a:lnTo>
                  <a:close/>
                  <a:moveTo>
                    <a:pt x="485" y="0"/>
                  </a:moveTo>
                  <a:lnTo>
                    <a:pt x="501" y="3"/>
                  </a:lnTo>
                  <a:lnTo>
                    <a:pt x="514" y="12"/>
                  </a:lnTo>
                  <a:lnTo>
                    <a:pt x="526" y="24"/>
                  </a:lnTo>
                  <a:lnTo>
                    <a:pt x="532" y="39"/>
                  </a:lnTo>
                  <a:lnTo>
                    <a:pt x="533" y="54"/>
                  </a:lnTo>
                  <a:lnTo>
                    <a:pt x="530" y="71"/>
                  </a:lnTo>
                  <a:lnTo>
                    <a:pt x="520" y="84"/>
                  </a:lnTo>
                  <a:lnTo>
                    <a:pt x="411" y="216"/>
                  </a:lnTo>
                  <a:lnTo>
                    <a:pt x="411" y="369"/>
                  </a:lnTo>
                  <a:lnTo>
                    <a:pt x="408" y="392"/>
                  </a:lnTo>
                  <a:lnTo>
                    <a:pt x="399" y="412"/>
                  </a:lnTo>
                  <a:lnTo>
                    <a:pt x="386" y="429"/>
                  </a:lnTo>
                  <a:lnTo>
                    <a:pt x="369" y="442"/>
                  </a:lnTo>
                  <a:lnTo>
                    <a:pt x="348" y="450"/>
                  </a:lnTo>
                  <a:lnTo>
                    <a:pt x="326" y="453"/>
                  </a:lnTo>
                  <a:lnTo>
                    <a:pt x="85" y="453"/>
                  </a:lnTo>
                  <a:lnTo>
                    <a:pt x="62" y="450"/>
                  </a:lnTo>
                  <a:lnTo>
                    <a:pt x="42" y="442"/>
                  </a:lnTo>
                  <a:lnTo>
                    <a:pt x="25" y="429"/>
                  </a:lnTo>
                  <a:lnTo>
                    <a:pt x="12" y="412"/>
                  </a:lnTo>
                  <a:lnTo>
                    <a:pt x="3" y="392"/>
                  </a:lnTo>
                  <a:lnTo>
                    <a:pt x="0" y="369"/>
                  </a:lnTo>
                  <a:lnTo>
                    <a:pt x="0" y="104"/>
                  </a:lnTo>
                  <a:lnTo>
                    <a:pt x="3" y="82"/>
                  </a:lnTo>
                  <a:lnTo>
                    <a:pt x="12" y="61"/>
                  </a:lnTo>
                  <a:lnTo>
                    <a:pt x="25" y="45"/>
                  </a:lnTo>
                  <a:lnTo>
                    <a:pt x="42" y="31"/>
                  </a:lnTo>
                  <a:lnTo>
                    <a:pt x="62" y="23"/>
                  </a:lnTo>
                  <a:lnTo>
                    <a:pt x="85" y="20"/>
                  </a:lnTo>
                  <a:lnTo>
                    <a:pt x="326" y="20"/>
                  </a:lnTo>
                  <a:lnTo>
                    <a:pt x="345" y="22"/>
                  </a:lnTo>
                  <a:lnTo>
                    <a:pt x="363" y="28"/>
                  </a:lnTo>
                  <a:lnTo>
                    <a:pt x="378" y="39"/>
                  </a:lnTo>
                  <a:lnTo>
                    <a:pt x="391" y="51"/>
                  </a:lnTo>
                  <a:lnTo>
                    <a:pt x="401" y="65"/>
                  </a:lnTo>
                  <a:lnTo>
                    <a:pt x="441" y="18"/>
                  </a:lnTo>
                  <a:lnTo>
                    <a:pt x="454" y="7"/>
                  </a:lnTo>
                  <a:lnTo>
                    <a:pt x="468" y="1"/>
                  </a:lnTo>
                  <a:lnTo>
                    <a:pt x="48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1" name="Freeform 70"/>
            <p:cNvSpPr>
              <a:spLocks noEditPoints="1"/>
            </p:cNvSpPr>
            <p:nvPr/>
          </p:nvSpPr>
          <p:spPr bwMode="auto">
            <a:xfrm>
              <a:off x="9920288" y="1627188"/>
              <a:ext cx="120650" cy="103187"/>
            </a:xfrm>
            <a:custGeom>
              <a:avLst/>
              <a:gdLst>
                <a:gd name="T0" fmla="*/ 73 w 533"/>
                <a:gd name="T1" fmla="*/ 83 h 459"/>
                <a:gd name="T2" fmla="*/ 59 w 533"/>
                <a:gd name="T3" fmla="*/ 99 h 459"/>
                <a:gd name="T4" fmla="*/ 56 w 533"/>
                <a:gd name="T5" fmla="*/ 375 h 459"/>
                <a:gd name="T6" fmla="*/ 65 w 533"/>
                <a:gd name="T7" fmla="*/ 395 h 459"/>
                <a:gd name="T8" fmla="*/ 85 w 533"/>
                <a:gd name="T9" fmla="*/ 403 h 459"/>
                <a:gd name="T10" fmla="*/ 337 w 533"/>
                <a:gd name="T11" fmla="*/ 401 h 459"/>
                <a:gd name="T12" fmla="*/ 353 w 533"/>
                <a:gd name="T13" fmla="*/ 386 h 459"/>
                <a:gd name="T14" fmla="*/ 355 w 533"/>
                <a:gd name="T15" fmla="*/ 283 h 459"/>
                <a:gd name="T16" fmla="*/ 285 w 533"/>
                <a:gd name="T17" fmla="*/ 362 h 459"/>
                <a:gd name="T18" fmla="*/ 259 w 533"/>
                <a:gd name="T19" fmla="*/ 371 h 459"/>
                <a:gd name="T20" fmla="*/ 256 w 533"/>
                <a:gd name="T21" fmla="*/ 372 h 459"/>
                <a:gd name="T22" fmla="*/ 231 w 533"/>
                <a:gd name="T23" fmla="*/ 365 h 459"/>
                <a:gd name="T24" fmla="*/ 99 w 533"/>
                <a:gd name="T25" fmla="*/ 245 h 459"/>
                <a:gd name="T26" fmla="*/ 84 w 533"/>
                <a:gd name="T27" fmla="*/ 217 h 459"/>
                <a:gd name="T28" fmla="*/ 87 w 533"/>
                <a:gd name="T29" fmla="*/ 186 h 459"/>
                <a:gd name="T30" fmla="*/ 110 w 533"/>
                <a:gd name="T31" fmla="*/ 162 h 459"/>
                <a:gd name="T32" fmla="*/ 140 w 533"/>
                <a:gd name="T33" fmla="*/ 156 h 459"/>
                <a:gd name="T34" fmla="*/ 169 w 533"/>
                <a:gd name="T35" fmla="*/ 170 h 459"/>
                <a:gd name="T36" fmla="*/ 226 w 533"/>
                <a:gd name="T37" fmla="*/ 218 h 459"/>
                <a:gd name="T38" fmla="*/ 258 w 533"/>
                <a:gd name="T39" fmla="*/ 221 h 459"/>
                <a:gd name="T40" fmla="*/ 285 w 533"/>
                <a:gd name="T41" fmla="*/ 205 h 459"/>
                <a:gd name="T42" fmla="*/ 355 w 533"/>
                <a:gd name="T43" fmla="*/ 109 h 459"/>
                <a:gd name="T44" fmla="*/ 346 w 533"/>
                <a:gd name="T45" fmla="*/ 90 h 459"/>
                <a:gd name="T46" fmla="*/ 326 w 533"/>
                <a:gd name="T47" fmla="*/ 81 h 459"/>
                <a:gd name="T48" fmla="*/ 485 w 533"/>
                <a:gd name="T49" fmla="*/ 0 h 459"/>
                <a:gd name="T50" fmla="*/ 514 w 533"/>
                <a:gd name="T51" fmla="*/ 12 h 459"/>
                <a:gd name="T52" fmla="*/ 532 w 533"/>
                <a:gd name="T53" fmla="*/ 40 h 459"/>
                <a:gd name="T54" fmla="*/ 530 w 533"/>
                <a:gd name="T55" fmla="*/ 71 h 459"/>
                <a:gd name="T56" fmla="*/ 411 w 533"/>
                <a:gd name="T57" fmla="*/ 216 h 459"/>
                <a:gd name="T58" fmla="*/ 408 w 533"/>
                <a:gd name="T59" fmla="*/ 397 h 459"/>
                <a:gd name="T60" fmla="*/ 386 w 533"/>
                <a:gd name="T61" fmla="*/ 434 h 459"/>
                <a:gd name="T62" fmla="*/ 348 w 533"/>
                <a:gd name="T63" fmla="*/ 456 h 459"/>
                <a:gd name="T64" fmla="*/ 85 w 533"/>
                <a:gd name="T65" fmla="*/ 459 h 459"/>
                <a:gd name="T66" fmla="*/ 42 w 533"/>
                <a:gd name="T67" fmla="*/ 448 h 459"/>
                <a:gd name="T68" fmla="*/ 12 w 533"/>
                <a:gd name="T69" fmla="*/ 417 h 459"/>
                <a:gd name="T70" fmla="*/ 0 w 533"/>
                <a:gd name="T71" fmla="*/ 375 h 459"/>
                <a:gd name="T72" fmla="*/ 3 w 533"/>
                <a:gd name="T73" fmla="*/ 88 h 459"/>
                <a:gd name="T74" fmla="*/ 25 w 533"/>
                <a:gd name="T75" fmla="*/ 50 h 459"/>
                <a:gd name="T76" fmla="*/ 62 w 533"/>
                <a:gd name="T77" fmla="*/ 28 h 459"/>
                <a:gd name="T78" fmla="*/ 326 w 533"/>
                <a:gd name="T79" fmla="*/ 25 h 459"/>
                <a:gd name="T80" fmla="*/ 369 w 533"/>
                <a:gd name="T81" fmla="*/ 38 h 459"/>
                <a:gd name="T82" fmla="*/ 399 w 533"/>
                <a:gd name="T83" fmla="*/ 69 h 459"/>
                <a:gd name="T84" fmla="*/ 454 w 533"/>
                <a:gd name="T85" fmla="*/ 8 h 459"/>
                <a:gd name="T86" fmla="*/ 485 w 533"/>
                <a:gd name="T87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33" h="459">
                  <a:moveTo>
                    <a:pt x="85" y="81"/>
                  </a:moveTo>
                  <a:lnTo>
                    <a:pt x="73" y="83"/>
                  </a:lnTo>
                  <a:lnTo>
                    <a:pt x="65" y="90"/>
                  </a:lnTo>
                  <a:lnTo>
                    <a:pt x="59" y="99"/>
                  </a:lnTo>
                  <a:lnTo>
                    <a:pt x="56" y="109"/>
                  </a:lnTo>
                  <a:lnTo>
                    <a:pt x="56" y="375"/>
                  </a:lnTo>
                  <a:lnTo>
                    <a:pt x="59" y="386"/>
                  </a:lnTo>
                  <a:lnTo>
                    <a:pt x="65" y="395"/>
                  </a:lnTo>
                  <a:lnTo>
                    <a:pt x="73" y="401"/>
                  </a:lnTo>
                  <a:lnTo>
                    <a:pt x="85" y="403"/>
                  </a:lnTo>
                  <a:lnTo>
                    <a:pt x="326" y="403"/>
                  </a:lnTo>
                  <a:lnTo>
                    <a:pt x="337" y="401"/>
                  </a:lnTo>
                  <a:lnTo>
                    <a:pt x="346" y="395"/>
                  </a:lnTo>
                  <a:lnTo>
                    <a:pt x="353" y="386"/>
                  </a:lnTo>
                  <a:lnTo>
                    <a:pt x="355" y="375"/>
                  </a:lnTo>
                  <a:lnTo>
                    <a:pt x="355" y="283"/>
                  </a:lnTo>
                  <a:lnTo>
                    <a:pt x="295" y="353"/>
                  </a:lnTo>
                  <a:lnTo>
                    <a:pt x="285" y="362"/>
                  </a:lnTo>
                  <a:lnTo>
                    <a:pt x="272" y="369"/>
                  </a:lnTo>
                  <a:lnTo>
                    <a:pt x="259" y="371"/>
                  </a:lnTo>
                  <a:lnTo>
                    <a:pt x="258" y="371"/>
                  </a:lnTo>
                  <a:lnTo>
                    <a:pt x="256" y="372"/>
                  </a:lnTo>
                  <a:lnTo>
                    <a:pt x="243" y="370"/>
                  </a:lnTo>
                  <a:lnTo>
                    <a:pt x="231" y="365"/>
                  </a:lnTo>
                  <a:lnTo>
                    <a:pt x="220" y="357"/>
                  </a:lnTo>
                  <a:lnTo>
                    <a:pt x="99" y="245"/>
                  </a:lnTo>
                  <a:lnTo>
                    <a:pt x="89" y="232"/>
                  </a:lnTo>
                  <a:lnTo>
                    <a:pt x="84" y="217"/>
                  </a:lnTo>
                  <a:lnTo>
                    <a:pt x="82" y="202"/>
                  </a:lnTo>
                  <a:lnTo>
                    <a:pt x="87" y="186"/>
                  </a:lnTo>
                  <a:lnTo>
                    <a:pt x="96" y="173"/>
                  </a:lnTo>
                  <a:lnTo>
                    <a:pt x="110" y="162"/>
                  </a:lnTo>
                  <a:lnTo>
                    <a:pt x="124" y="156"/>
                  </a:lnTo>
                  <a:lnTo>
                    <a:pt x="140" y="156"/>
                  </a:lnTo>
                  <a:lnTo>
                    <a:pt x="155" y="160"/>
                  </a:lnTo>
                  <a:lnTo>
                    <a:pt x="169" y="170"/>
                  </a:lnTo>
                  <a:lnTo>
                    <a:pt x="213" y="209"/>
                  </a:lnTo>
                  <a:lnTo>
                    <a:pt x="226" y="218"/>
                  </a:lnTo>
                  <a:lnTo>
                    <a:pt x="242" y="222"/>
                  </a:lnTo>
                  <a:lnTo>
                    <a:pt x="258" y="221"/>
                  </a:lnTo>
                  <a:lnTo>
                    <a:pt x="272" y="215"/>
                  </a:lnTo>
                  <a:lnTo>
                    <a:pt x="285" y="205"/>
                  </a:lnTo>
                  <a:lnTo>
                    <a:pt x="355" y="122"/>
                  </a:lnTo>
                  <a:lnTo>
                    <a:pt x="355" y="109"/>
                  </a:lnTo>
                  <a:lnTo>
                    <a:pt x="353" y="99"/>
                  </a:lnTo>
                  <a:lnTo>
                    <a:pt x="346" y="90"/>
                  </a:lnTo>
                  <a:lnTo>
                    <a:pt x="337" y="83"/>
                  </a:lnTo>
                  <a:lnTo>
                    <a:pt x="326" y="81"/>
                  </a:lnTo>
                  <a:lnTo>
                    <a:pt x="85" y="81"/>
                  </a:lnTo>
                  <a:close/>
                  <a:moveTo>
                    <a:pt x="485" y="0"/>
                  </a:moveTo>
                  <a:lnTo>
                    <a:pt x="501" y="4"/>
                  </a:lnTo>
                  <a:lnTo>
                    <a:pt x="514" y="12"/>
                  </a:lnTo>
                  <a:lnTo>
                    <a:pt x="526" y="24"/>
                  </a:lnTo>
                  <a:lnTo>
                    <a:pt x="532" y="40"/>
                  </a:lnTo>
                  <a:lnTo>
                    <a:pt x="533" y="55"/>
                  </a:lnTo>
                  <a:lnTo>
                    <a:pt x="530" y="71"/>
                  </a:lnTo>
                  <a:lnTo>
                    <a:pt x="520" y="86"/>
                  </a:lnTo>
                  <a:lnTo>
                    <a:pt x="411" y="216"/>
                  </a:lnTo>
                  <a:lnTo>
                    <a:pt x="411" y="375"/>
                  </a:lnTo>
                  <a:lnTo>
                    <a:pt x="408" y="397"/>
                  </a:lnTo>
                  <a:lnTo>
                    <a:pt x="399" y="417"/>
                  </a:lnTo>
                  <a:lnTo>
                    <a:pt x="386" y="434"/>
                  </a:lnTo>
                  <a:lnTo>
                    <a:pt x="369" y="448"/>
                  </a:lnTo>
                  <a:lnTo>
                    <a:pt x="348" y="456"/>
                  </a:lnTo>
                  <a:lnTo>
                    <a:pt x="326" y="459"/>
                  </a:lnTo>
                  <a:lnTo>
                    <a:pt x="85" y="459"/>
                  </a:lnTo>
                  <a:lnTo>
                    <a:pt x="62" y="456"/>
                  </a:lnTo>
                  <a:lnTo>
                    <a:pt x="42" y="448"/>
                  </a:lnTo>
                  <a:lnTo>
                    <a:pt x="25" y="434"/>
                  </a:lnTo>
                  <a:lnTo>
                    <a:pt x="12" y="417"/>
                  </a:lnTo>
                  <a:lnTo>
                    <a:pt x="3" y="397"/>
                  </a:lnTo>
                  <a:lnTo>
                    <a:pt x="0" y="375"/>
                  </a:lnTo>
                  <a:lnTo>
                    <a:pt x="0" y="109"/>
                  </a:lnTo>
                  <a:lnTo>
                    <a:pt x="3" y="88"/>
                  </a:lnTo>
                  <a:lnTo>
                    <a:pt x="12" y="67"/>
                  </a:lnTo>
                  <a:lnTo>
                    <a:pt x="25" y="50"/>
                  </a:lnTo>
                  <a:lnTo>
                    <a:pt x="42" y="37"/>
                  </a:lnTo>
                  <a:lnTo>
                    <a:pt x="62" y="28"/>
                  </a:lnTo>
                  <a:lnTo>
                    <a:pt x="85" y="25"/>
                  </a:lnTo>
                  <a:lnTo>
                    <a:pt x="326" y="25"/>
                  </a:lnTo>
                  <a:lnTo>
                    <a:pt x="349" y="28"/>
                  </a:lnTo>
                  <a:lnTo>
                    <a:pt x="369" y="38"/>
                  </a:lnTo>
                  <a:lnTo>
                    <a:pt x="386" y="51"/>
                  </a:lnTo>
                  <a:lnTo>
                    <a:pt x="399" y="69"/>
                  </a:lnTo>
                  <a:lnTo>
                    <a:pt x="441" y="19"/>
                  </a:lnTo>
                  <a:lnTo>
                    <a:pt x="454" y="8"/>
                  </a:lnTo>
                  <a:lnTo>
                    <a:pt x="468" y="1"/>
                  </a:lnTo>
                  <a:lnTo>
                    <a:pt x="48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2" name="Freeform 71"/>
            <p:cNvSpPr>
              <a:spLocks/>
            </p:cNvSpPr>
            <p:nvPr/>
          </p:nvSpPr>
          <p:spPr bwMode="auto">
            <a:xfrm>
              <a:off x="10072688" y="1412875"/>
              <a:ext cx="214313" cy="23812"/>
            </a:xfrm>
            <a:custGeom>
              <a:avLst/>
              <a:gdLst>
                <a:gd name="T0" fmla="*/ 52 w 945"/>
                <a:gd name="T1" fmla="*/ 0 h 103"/>
                <a:gd name="T2" fmla="*/ 893 w 945"/>
                <a:gd name="T3" fmla="*/ 0 h 103"/>
                <a:gd name="T4" fmla="*/ 910 w 945"/>
                <a:gd name="T5" fmla="*/ 3 h 103"/>
                <a:gd name="T6" fmla="*/ 924 w 945"/>
                <a:gd name="T7" fmla="*/ 10 h 103"/>
                <a:gd name="T8" fmla="*/ 935 w 945"/>
                <a:gd name="T9" fmla="*/ 21 h 103"/>
                <a:gd name="T10" fmla="*/ 942 w 945"/>
                <a:gd name="T11" fmla="*/ 36 h 103"/>
                <a:gd name="T12" fmla="*/ 945 w 945"/>
                <a:gd name="T13" fmla="*/ 53 h 103"/>
                <a:gd name="T14" fmla="*/ 942 w 945"/>
                <a:gd name="T15" fmla="*/ 68 h 103"/>
                <a:gd name="T16" fmla="*/ 935 w 945"/>
                <a:gd name="T17" fmla="*/ 83 h 103"/>
                <a:gd name="T18" fmla="*/ 924 w 945"/>
                <a:gd name="T19" fmla="*/ 94 h 103"/>
                <a:gd name="T20" fmla="*/ 910 w 945"/>
                <a:gd name="T21" fmla="*/ 101 h 103"/>
                <a:gd name="T22" fmla="*/ 893 w 945"/>
                <a:gd name="T23" fmla="*/ 103 h 103"/>
                <a:gd name="T24" fmla="*/ 52 w 945"/>
                <a:gd name="T25" fmla="*/ 103 h 103"/>
                <a:gd name="T26" fmla="*/ 35 w 945"/>
                <a:gd name="T27" fmla="*/ 101 h 103"/>
                <a:gd name="T28" fmla="*/ 22 w 945"/>
                <a:gd name="T29" fmla="*/ 94 h 103"/>
                <a:gd name="T30" fmla="*/ 10 w 945"/>
                <a:gd name="T31" fmla="*/ 83 h 103"/>
                <a:gd name="T32" fmla="*/ 3 w 945"/>
                <a:gd name="T33" fmla="*/ 68 h 103"/>
                <a:gd name="T34" fmla="*/ 0 w 945"/>
                <a:gd name="T35" fmla="*/ 53 h 103"/>
                <a:gd name="T36" fmla="*/ 3 w 945"/>
                <a:gd name="T37" fmla="*/ 36 h 103"/>
                <a:gd name="T38" fmla="*/ 10 w 945"/>
                <a:gd name="T39" fmla="*/ 21 h 103"/>
                <a:gd name="T40" fmla="*/ 22 w 945"/>
                <a:gd name="T41" fmla="*/ 10 h 103"/>
                <a:gd name="T42" fmla="*/ 35 w 945"/>
                <a:gd name="T43" fmla="*/ 3 h 103"/>
                <a:gd name="T44" fmla="*/ 52 w 945"/>
                <a:gd name="T45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5" h="103">
                  <a:moveTo>
                    <a:pt x="52" y="0"/>
                  </a:moveTo>
                  <a:lnTo>
                    <a:pt x="893" y="0"/>
                  </a:lnTo>
                  <a:lnTo>
                    <a:pt x="910" y="3"/>
                  </a:lnTo>
                  <a:lnTo>
                    <a:pt x="924" y="10"/>
                  </a:lnTo>
                  <a:lnTo>
                    <a:pt x="935" y="21"/>
                  </a:lnTo>
                  <a:lnTo>
                    <a:pt x="942" y="36"/>
                  </a:lnTo>
                  <a:lnTo>
                    <a:pt x="945" y="53"/>
                  </a:lnTo>
                  <a:lnTo>
                    <a:pt x="942" y="68"/>
                  </a:lnTo>
                  <a:lnTo>
                    <a:pt x="935" y="83"/>
                  </a:lnTo>
                  <a:lnTo>
                    <a:pt x="924" y="94"/>
                  </a:lnTo>
                  <a:lnTo>
                    <a:pt x="910" y="101"/>
                  </a:lnTo>
                  <a:lnTo>
                    <a:pt x="893" y="103"/>
                  </a:lnTo>
                  <a:lnTo>
                    <a:pt x="52" y="103"/>
                  </a:lnTo>
                  <a:lnTo>
                    <a:pt x="35" y="101"/>
                  </a:lnTo>
                  <a:lnTo>
                    <a:pt x="22" y="94"/>
                  </a:lnTo>
                  <a:lnTo>
                    <a:pt x="10" y="83"/>
                  </a:lnTo>
                  <a:lnTo>
                    <a:pt x="3" y="68"/>
                  </a:lnTo>
                  <a:lnTo>
                    <a:pt x="0" y="53"/>
                  </a:lnTo>
                  <a:lnTo>
                    <a:pt x="3" y="36"/>
                  </a:lnTo>
                  <a:lnTo>
                    <a:pt x="10" y="21"/>
                  </a:lnTo>
                  <a:lnTo>
                    <a:pt x="22" y="10"/>
                  </a:lnTo>
                  <a:lnTo>
                    <a:pt x="35" y="3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3" name="Freeform 72"/>
            <p:cNvSpPr>
              <a:spLocks/>
            </p:cNvSpPr>
            <p:nvPr/>
          </p:nvSpPr>
          <p:spPr bwMode="auto">
            <a:xfrm>
              <a:off x="10072688" y="1528763"/>
              <a:ext cx="214313" cy="23812"/>
            </a:xfrm>
            <a:custGeom>
              <a:avLst/>
              <a:gdLst>
                <a:gd name="T0" fmla="*/ 52 w 945"/>
                <a:gd name="T1" fmla="*/ 0 h 104"/>
                <a:gd name="T2" fmla="*/ 893 w 945"/>
                <a:gd name="T3" fmla="*/ 0 h 104"/>
                <a:gd name="T4" fmla="*/ 910 w 945"/>
                <a:gd name="T5" fmla="*/ 3 h 104"/>
                <a:gd name="T6" fmla="*/ 924 w 945"/>
                <a:gd name="T7" fmla="*/ 10 h 104"/>
                <a:gd name="T8" fmla="*/ 935 w 945"/>
                <a:gd name="T9" fmla="*/ 22 h 104"/>
                <a:gd name="T10" fmla="*/ 942 w 945"/>
                <a:gd name="T11" fmla="*/ 35 h 104"/>
                <a:gd name="T12" fmla="*/ 945 w 945"/>
                <a:gd name="T13" fmla="*/ 52 h 104"/>
                <a:gd name="T14" fmla="*/ 942 w 945"/>
                <a:gd name="T15" fmla="*/ 68 h 104"/>
                <a:gd name="T16" fmla="*/ 935 w 945"/>
                <a:gd name="T17" fmla="*/ 83 h 104"/>
                <a:gd name="T18" fmla="*/ 924 w 945"/>
                <a:gd name="T19" fmla="*/ 93 h 104"/>
                <a:gd name="T20" fmla="*/ 910 w 945"/>
                <a:gd name="T21" fmla="*/ 101 h 104"/>
                <a:gd name="T22" fmla="*/ 893 w 945"/>
                <a:gd name="T23" fmla="*/ 104 h 104"/>
                <a:gd name="T24" fmla="*/ 52 w 945"/>
                <a:gd name="T25" fmla="*/ 104 h 104"/>
                <a:gd name="T26" fmla="*/ 35 w 945"/>
                <a:gd name="T27" fmla="*/ 101 h 104"/>
                <a:gd name="T28" fmla="*/ 22 w 945"/>
                <a:gd name="T29" fmla="*/ 93 h 104"/>
                <a:gd name="T30" fmla="*/ 10 w 945"/>
                <a:gd name="T31" fmla="*/ 83 h 104"/>
                <a:gd name="T32" fmla="*/ 3 w 945"/>
                <a:gd name="T33" fmla="*/ 68 h 104"/>
                <a:gd name="T34" fmla="*/ 0 w 945"/>
                <a:gd name="T35" fmla="*/ 52 h 104"/>
                <a:gd name="T36" fmla="*/ 3 w 945"/>
                <a:gd name="T37" fmla="*/ 35 h 104"/>
                <a:gd name="T38" fmla="*/ 10 w 945"/>
                <a:gd name="T39" fmla="*/ 22 h 104"/>
                <a:gd name="T40" fmla="*/ 22 w 945"/>
                <a:gd name="T41" fmla="*/ 10 h 104"/>
                <a:gd name="T42" fmla="*/ 35 w 945"/>
                <a:gd name="T43" fmla="*/ 3 h 104"/>
                <a:gd name="T44" fmla="*/ 52 w 945"/>
                <a:gd name="T4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5" h="104">
                  <a:moveTo>
                    <a:pt x="52" y="0"/>
                  </a:moveTo>
                  <a:lnTo>
                    <a:pt x="893" y="0"/>
                  </a:lnTo>
                  <a:lnTo>
                    <a:pt x="910" y="3"/>
                  </a:lnTo>
                  <a:lnTo>
                    <a:pt x="924" y="10"/>
                  </a:lnTo>
                  <a:lnTo>
                    <a:pt x="935" y="22"/>
                  </a:lnTo>
                  <a:lnTo>
                    <a:pt x="942" y="35"/>
                  </a:lnTo>
                  <a:lnTo>
                    <a:pt x="945" y="52"/>
                  </a:lnTo>
                  <a:lnTo>
                    <a:pt x="942" y="68"/>
                  </a:lnTo>
                  <a:lnTo>
                    <a:pt x="935" y="83"/>
                  </a:lnTo>
                  <a:lnTo>
                    <a:pt x="924" y="93"/>
                  </a:lnTo>
                  <a:lnTo>
                    <a:pt x="910" y="101"/>
                  </a:lnTo>
                  <a:lnTo>
                    <a:pt x="893" y="104"/>
                  </a:lnTo>
                  <a:lnTo>
                    <a:pt x="52" y="104"/>
                  </a:lnTo>
                  <a:lnTo>
                    <a:pt x="35" y="101"/>
                  </a:lnTo>
                  <a:lnTo>
                    <a:pt x="22" y="93"/>
                  </a:lnTo>
                  <a:lnTo>
                    <a:pt x="10" y="83"/>
                  </a:lnTo>
                  <a:lnTo>
                    <a:pt x="3" y="68"/>
                  </a:lnTo>
                  <a:lnTo>
                    <a:pt x="0" y="52"/>
                  </a:lnTo>
                  <a:lnTo>
                    <a:pt x="3" y="35"/>
                  </a:lnTo>
                  <a:lnTo>
                    <a:pt x="10" y="22"/>
                  </a:lnTo>
                  <a:lnTo>
                    <a:pt x="22" y="10"/>
                  </a:lnTo>
                  <a:lnTo>
                    <a:pt x="35" y="3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4" name="Freeform 73"/>
            <p:cNvSpPr>
              <a:spLocks/>
            </p:cNvSpPr>
            <p:nvPr/>
          </p:nvSpPr>
          <p:spPr bwMode="auto">
            <a:xfrm>
              <a:off x="10072688" y="1643063"/>
              <a:ext cx="214313" cy="23812"/>
            </a:xfrm>
            <a:custGeom>
              <a:avLst/>
              <a:gdLst>
                <a:gd name="T0" fmla="*/ 52 w 945"/>
                <a:gd name="T1" fmla="*/ 0 h 104"/>
                <a:gd name="T2" fmla="*/ 893 w 945"/>
                <a:gd name="T3" fmla="*/ 0 h 104"/>
                <a:gd name="T4" fmla="*/ 910 w 945"/>
                <a:gd name="T5" fmla="*/ 2 h 104"/>
                <a:gd name="T6" fmla="*/ 924 w 945"/>
                <a:gd name="T7" fmla="*/ 9 h 104"/>
                <a:gd name="T8" fmla="*/ 935 w 945"/>
                <a:gd name="T9" fmla="*/ 21 h 104"/>
                <a:gd name="T10" fmla="*/ 942 w 945"/>
                <a:gd name="T11" fmla="*/ 35 h 104"/>
                <a:gd name="T12" fmla="*/ 945 w 945"/>
                <a:gd name="T13" fmla="*/ 52 h 104"/>
                <a:gd name="T14" fmla="*/ 942 w 945"/>
                <a:gd name="T15" fmla="*/ 69 h 104"/>
                <a:gd name="T16" fmla="*/ 935 w 945"/>
                <a:gd name="T17" fmla="*/ 82 h 104"/>
                <a:gd name="T18" fmla="*/ 924 w 945"/>
                <a:gd name="T19" fmla="*/ 93 h 104"/>
                <a:gd name="T20" fmla="*/ 910 w 945"/>
                <a:gd name="T21" fmla="*/ 101 h 104"/>
                <a:gd name="T22" fmla="*/ 893 w 945"/>
                <a:gd name="T23" fmla="*/ 104 h 104"/>
                <a:gd name="T24" fmla="*/ 52 w 945"/>
                <a:gd name="T25" fmla="*/ 104 h 104"/>
                <a:gd name="T26" fmla="*/ 35 w 945"/>
                <a:gd name="T27" fmla="*/ 101 h 104"/>
                <a:gd name="T28" fmla="*/ 22 w 945"/>
                <a:gd name="T29" fmla="*/ 93 h 104"/>
                <a:gd name="T30" fmla="*/ 10 w 945"/>
                <a:gd name="T31" fmla="*/ 82 h 104"/>
                <a:gd name="T32" fmla="*/ 3 w 945"/>
                <a:gd name="T33" fmla="*/ 69 h 104"/>
                <a:gd name="T34" fmla="*/ 0 w 945"/>
                <a:gd name="T35" fmla="*/ 52 h 104"/>
                <a:gd name="T36" fmla="*/ 3 w 945"/>
                <a:gd name="T37" fmla="*/ 35 h 104"/>
                <a:gd name="T38" fmla="*/ 10 w 945"/>
                <a:gd name="T39" fmla="*/ 21 h 104"/>
                <a:gd name="T40" fmla="*/ 22 w 945"/>
                <a:gd name="T41" fmla="*/ 9 h 104"/>
                <a:gd name="T42" fmla="*/ 35 w 945"/>
                <a:gd name="T43" fmla="*/ 2 h 104"/>
                <a:gd name="T44" fmla="*/ 52 w 945"/>
                <a:gd name="T4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5" h="104">
                  <a:moveTo>
                    <a:pt x="52" y="0"/>
                  </a:moveTo>
                  <a:lnTo>
                    <a:pt x="893" y="0"/>
                  </a:lnTo>
                  <a:lnTo>
                    <a:pt x="910" y="2"/>
                  </a:lnTo>
                  <a:lnTo>
                    <a:pt x="924" y="9"/>
                  </a:lnTo>
                  <a:lnTo>
                    <a:pt x="935" y="21"/>
                  </a:lnTo>
                  <a:lnTo>
                    <a:pt x="942" y="35"/>
                  </a:lnTo>
                  <a:lnTo>
                    <a:pt x="945" y="52"/>
                  </a:lnTo>
                  <a:lnTo>
                    <a:pt x="942" y="69"/>
                  </a:lnTo>
                  <a:lnTo>
                    <a:pt x="935" y="82"/>
                  </a:lnTo>
                  <a:lnTo>
                    <a:pt x="924" y="93"/>
                  </a:lnTo>
                  <a:lnTo>
                    <a:pt x="910" y="101"/>
                  </a:lnTo>
                  <a:lnTo>
                    <a:pt x="893" y="104"/>
                  </a:lnTo>
                  <a:lnTo>
                    <a:pt x="52" y="104"/>
                  </a:lnTo>
                  <a:lnTo>
                    <a:pt x="35" y="101"/>
                  </a:lnTo>
                  <a:lnTo>
                    <a:pt x="22" y="93"/>
                  </a:lnTo>
                  <a:lnTo>
                    <a:pt x="10" y="82"/>
                  </a:lnTo>
                  <a:lnTo>
                    <a:pt x="3" y="69"/>
                  </a:lnTo>
                  <a:lnTo>
                    <a:pt x="0" y="52"/>
                  </a:lnTo>
                  <a:lnTo>
                    <a:pt x="3" y="35"/>
                  </a:lnTo>
                  <a:lnTo>
                    <a:pt x="10" y="21"/>
                  </a:lnTo>
                  <a:lnTo>
                    <a:pt x="22" y="9"/>
                  </a:lnTo>
                  <a:lnTo>
                    <a:pt x="35" y="2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</p:grpSp>
      <p:pic>
        <p:nvPicPr>
          <p:cNvPr id="16" name="Imagen 15">
            <a:extLst>
              <a:ext uri="{FF2B5EF4-FFF2-40B4-BE49-F238E27FC236}">
                <a16:creationId xmlns:a16="http://schemas.microsoft.com/office/drawing/2014/main" id="{C050263F-BDCA-4DAB-AA9F-8DB17C852F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847" y="1112820"/>
            <a:ext cx="11366289" cy="3678332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BD9F18EC-5294-4DC4-A69F-6F68827E8A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848" y="4065834"/>
            <a:ext cx="11366290" cy="2444958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655023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6" name="Rectangle 25"/>
          <p:cNvSpPr/>
          <p:nvPr/>
        </p:nvSpPr>
        <p:spPr>
          <a:xfrm>
            <a:off x="210497" y="0"/>
            <a:ext cx="9051621" cy="70406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4800" b="1" spc="-300" noProof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7.6 </a:t>
            </a:r>
            <a:r>
              <a:rPr lang="en-US" sz="4000" b="1" spc="-300" noProof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3800" b="1" spc="-300" noProof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Evaluación externa</a:t>
            </a:r>
          </a:p>
        </p:txBody>
      </p:sp>
      <p:grpSp>
        <p:nvGrpSpPr>
          <p:cNvPr id="7" name="Group 126"/>
          <p:cNvGrpSpPr/>
          <p:nvPr/>
        </p:nvGrpSpPr>
        <p:grpSpPr>
          <a:xfrm>
            <a:off x="10059731" y="605443"/>
            <a:ext cx="1607019" cy="2324520"/>
            <a:chOff x="9842500" y="1071563"/>
            <a:chExt cx="519113" cy="750887"/>
          </a:xfrm>
          <a:solidFill>
            <a:schemeClr val="bg1">
              <a:lumMod val="50000"/>
            </a:schemeClr>
          </a:solidFill>
        </p:grpSpPr>
        <p:sp>
          <p:nvSpPr>
            <p:cNvPr id="8" name="Freeform 67"/>
            <p:cNvSpPr>
              <a:spLocks noEditPoints="1"/>
            </p:cNvSpPr>
            <p:nvPr/>
          </p:nvSpPr>
          <p:spPr bwMode="auto">
            <a:xfrm>
              <a:off x="9842500" y="1071563"/>
              <a:ext cx="519113" cy="750887"/>
            </a:xfrm>
            <a:custGeom>
              <a:avLst/>
              <a:gdLst>
                <a:gd name="T0" fmla="*/ 1570 w 2289"/>
                <a:gd name="T1" fmla="*/ 786 h 3313"/>
                <a:gd name="T2" fmla="*/ 364 w 2289"/>
                <a:gd name="T3" fmla="*/ 439 h 3313"/>
                <a:gd name="T4" fmla="*/ 276 w 2289"/>
                <a:gd name="T5" fmla="*/ 466 h 3313"/>
                <a:gd name="T6" fmla="*/ 220 w 2289"/>
                <a:gd name="T7" fmla="*/ 535 h 3313"/>
                <a:gd name="T8" fmla="*/ 208 w 2289"/>
                <a:gd name="T9" fmla="*/ 2950 h 3313"/>
                <a:gd name="T10" fmla="*/ 235 w 2289"/>
                <a:gd name="T11" fmla="*/ 3037 h 3313"/>
                <a:gd name="T12" fmla="*/ 303 w 2289"/>
                <a:gd name="T13" fmla="*/ 3093 h 3313"/>
                <a:gd name="T14" fmla="*/ 1925 w 2289"/>
                <a:gd name="T15" fmla="*/ 3105 h 3313"/>
                <a:gd name="T16" fmla="*/ 2013 w 2289"/>
                <a:gd name="T17" fmla="*/ 3078 h 3313"/>
                <a:gd name="T18" fmla="*/ 2069 w 2289"/>
                <a:gd name="T19" fmla="*/ 3011 h 3313"/>
                <a:gd name="T20" fmla="*/ 2081 w 2289"/>
                <a:gd name="T21" fmla="*/ 595 h 3313"/>
                <a:gd name="T22" fmla="*/ 2054 w 2289"/>
                <a:gd name="T23" fmla="*/ 508 h 3313"/>
                <a:gd name="T24" fmla="*/ 1985 w 2289"/>
                <a:gd name="T25" fmla="*/ 452 h 3313"/>
                <a:gd name="T26" fmla="*/ 1776 w 2289"/>
                <a:gd name="T27" fmla="*/ 439 h 3313"/>
                <a:gd name="T28" fmla="*/ 1764 w 2289"/>
                <a:gd name="T29" fmla="*/ 873 h 3313"/>
                <a:gd name="T30" fmla="*/ 1711 w 2289"/>
                <a:gd name="T31" fmla="*/ 948 h 3313"/>
                <a:gd name="T32" fmla="*/ 1627 w 2289"/>
                <a:gd name="T33" fmla="*/ 987 h 3313"/>
                <a:gd name="T34" fmla="*/ 662 w 2289"/>
                <a:gd name="T35" fmla="*/ 987 h 3313"/>
                <a:gd name="T36" fmla="*/ 578 w 2289"/>
                <a:gd name="T37" fmla="*/ 948 h 3313"/>
                <a:gd name="T38" fmla="*/ 525 w 2289"/>
                <a:gd name="T39" fmla="*/ 873 h 3313"/>
                <a:gd name="T40" fmla="*/ 513 w 2289"/>
                <a:gd name="T41" fmla="*/ 439 h 3313"/>
                <a:gd name="T42" fmla="*/ 1123 w 2289"/>
                <a:gd name="T43" fmla="*/ 74 h 3313"/>
                <a:gd name="T44" fmla="*/ 1076 w 2289"/>
                <a:gd name="T45" fmla="*/ 110 h 3313"/>
                <a:gd name="T46" fmla="*/ 1069 w 2289"/>
                <a:gd name="T47" fmla="*/ 171 h 3313"/>
                <a:gd name="T48" fmla="*/ 1104 w 2289"/>
                <a:gd name="T49" fmla="*/ 217 h 3313"/>
                <a:gd name="T50" fmla="*/ 1166 w 2289"/>
                <a:gd name="T51" fmla="*/ 226 h 3313"/>
                <a:gd name="T52" fmla="*/ 1213 w 2289"/>
                <a:gd name="T53" fmla="*/ 189 h 3313"/>
                <a:gd name="T54" fmla="*/ 1220 w 2289"/>
                <a:gd name="T55" fmla="*/ 129 h 3313"/>
                <a:gd name="T56" fmla="*/ 1185 w 2289"/>
                <a:gd name="T57" fmla="*/ 82 h 3313"/>
                <a:gd name="T58" fmla="*/ 965 w 2289"/>
                <a:gd name="T59" fmla="*/ 0 h 3313"/>
                <a:gd name="T60" fmla="*/ 1386 w 2289"/>
                <a:gd name="T61" fmla="*/ 13 h 3313"/>
                <a:gd name="T62" fmla="*/ 1456 w 2289"/>
                <a:gd name="T63" fmla="*/ 70 h 3313"/>
                <a:gd name="T64" fmla="*/ 1482 w 2289"/>
                <a:gd name="T65" fmla="*/ 158 h 3313"/>
                <a:gd name="T66" fmla="*/ 1971 w 2289"/>
                <a:gd name="T67" fmla="*/ 236 h 3313"/>
                <a:gd name="T68" fmla="*/ 2096 w 2289"/>
                <a:gd name="T69" fmla="*/ 275 h 3313"/>
                <a:gd name="T70" fmla="*/ 2197 w 2289"/>
                <a:gd name="T71" fmla="*/ 354 h 3313"/>
                <a:gd name="T72" fmla="*/ 2265 w 2289"/>
                <a:gd name="T73" fmla="*/ 464 h 3313"/>
                <a:gd name="T74" fmla="*/ 2289 w 2289"/>
                <a:gd name="T75" fmla="*/ 595 h 3313"/>
                <a:gd name="T76" fmla="*/ 2277 w 2289"/>
                <a:gd name="T77" fmla="*/ 3039 h 3313"/>
                <a:gd name="T78" fmla="*/ 2224 w 2289"/>
                <a:gd name="T79" fmla="*/ 3157 h 3313"/>
                <a:gd name="T80" fmla="*/ 2132 w 2289"/>
                <a:gd name="T81" fmla="*/ 3247 h 3313"/>
                <a:gd name="T82" fmla="*/ 2015 w 2289"/>
                <a:gd name="T83" fmla="*/ 3301 h 3313"/>
                <a:gd name="T84" fmla="*/ 364 w 2289"/>
                <a:gd name="T85" fmla="*/ 3313 h 3313"/>
                <a:gd name="T86" fmla="*/ 233 w 2289"/>
                <a:gd name="T87" fmla="*/ 3288 h 3313"/>
                <a:gd name="T88" fmla="*/ 122 w 2289"/>
                <a:gd name="T89" fmla="*/ 3220 h 3313"/>
                <a:gd name="T90" fmla="*/ 43 w 2289"/>
                <a:gd name="T91" fmla="*/ 3120 h 3313"/>
                <a:gd name="T92" fmla="*/ 3 w 2289"/>
                <a:gd name="T93" fmla="*/ 2995 h 3313"/>
                <a:gd name="T94" fmla="*/ 3 w 2289"/>
                <a:gd name="T95" fmla="*/ 549 h 3313"/>
                <a:gd name="T96" fmla="*/ 43 w 2289"/>
                <a:gd name="T97" fmla="*/ 425 h 3313"/>
                <a:gd name="T98" fmla="*/ 122 w 2289"/>
                <a:gd name="T99" fmla="*/ 324 h 3313"/>
                <a:gd name="T100" fmla="*/ 233 w 2289"/>
                <a:gd name="T101" fmla="*/ 257 h 3313"/>
                <a:gd name="T102" fmla="*/ 364 w 2289"/>
                <a:gd name="T103" fmla="*/ 233 h 3313"/>
                <a:gd name="T104" fmla="*/ 810 w 2289"/>
                <a:gd name="T105" fmla="*/ 126 h 3313"/>
                <a:gd name="T106" fmla="*/ 853 w 2289"/>
                <a:gd name="T107" fmla="*/ 47 h 3313"/>
                <a:gd name="T108" fmla="*/ 932 w 2289"/>
                <a:gd name="T109" fmla="*/ 4 h 3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289" h="3313">
                  <a:moveTo>
                    <a:pt x="718" y="455"/>
                  </a:moveTo>
                  <a:lnTo>
                    <a:pt x="718" y="786"/>
                  </a:lnTo>
                  <a:lnTo>
                    <a:pt x="1570" y="786"/>
                  </a:lnTo>
                  <a:lnTo>
                    <a:pt x="1570" y="455"/>
                  </a:lnTo>
                  <a:lnTo>
                    <a:pt x="718" y="455"/>
                  </a:lnTo>
                  <a:close/>
                  <a:moveTo>
                    <a:pt x="364" y="439"/>
                  </a:moveTo>
                  <a:lnTo>
                    <a:pt x="333" y="442"/>
                  </a:lnTo>
                  <a:lnTo>
                    <a:pt x="303" y="452"/>
                  </a:lnTo>
                  <a:lnTo>
                    <a:pt x="276" y="466"/>
                  </a:lnTo>
                  <a:lnTo>
                    <a:pt x="253" y="485"/>
                  </a:lnTo>
                  <a:lnTo>
                    <a:pt x="235" y="508"/>
                  </a:lnTo>
                  <a:lnTo>
                    <a:pt x="220" y="535"/>
                  </a:lnTo>
                  <a:lnTo>
                    <a:pt x="212" y="564"/>
                  </a:lnTo>
                  <a:lnTo>
                    <a:pt x="208" y="595"/>
                  </a:lnTo>
                  <a:lnTo>
                    <a:pt x="208" y="2950"/>
                  </a:lnTo>
                  <a:lnTo>
                    <a:pt x="212" y="2982"/>
                  </a:lnTo>
                  <a:lnTo>
                    <a:pt x="220" y="3011"/>
                  </a:lnTo>
                  <a:lnTo>
                    <a:pt x="235" y="3037"/>
                  </a:lnTo>
                  <a:lnTo>
                    <a:pt x="253" y="3059"/>
                  </a:lnTo>
                  <a:lnTo>
                    <a:pt x="276" y="3078"/>
                  </a:lnTo>
                  <a:lnTo>
                    <a:pt x="303" y="3093"/>
                  </a:lnTo>
                  <a:lnTo>
                    <a:pt x="333" y="3102"/>
                  </a:lnTo>
                  <a:lnTo>
                    <a:pt x="364" y="3105"/>
                  </a:lnTo>
                  <a:lnTo>
                    <a:pt x="1925" y="3105"/>
                  </a:lnTo>
                  <a:lnTo>
                    <a:pt x="1956" y="3102"/>
                  </a:lnTo>
                  <a:lnTo>
                    <a:pt x="1985" y="3093"/>
                  </a:lnTo>
                  <a:lnTo>
                    <a:pt x="2013" y="3078"/>
                  </a:lnTo>
                  <a:lnTo>
                    <a:pt x="2035" y="3059"/>
                  </a:lnTo>
                  <a:lnTo>
                    <a:pt x="2054" y="3037"/>
                  </a:lnTo>
                  <a:lnTo>
                    <a:pt x="2069" y="3011"/>
                  </a:lnTo>
                  <a:lnTo>
                    <a:pt x="2078" y="2982"/>
                  </a:lnTo>
                  <a:lnTo>
                    <a:pt x="2081" y="2950"/>
                  </a:lnTo>
                  <a:lnTo>
                    <a:pt x="2081" y="595"/>
                  </a:lnTo>
                  <a:lnTo>
                    <a:pt x="2078" y="564"/>
                  </a:lnTo>
                  <a:lnTo>
                    <a:pt x="2069" y="535"/>
                  </a:lnTo>
                  <a:lnTo>
                    <a:pt x="2054" y="508"/>
                  </a:lnTo>
                  <a:lnTo>
                    <a:pt x="2035" y="485"/>
                  </a:lnTo>
                  <a:lnTo>
                    <a:pt x="2013" y="466"/>
                  </a:lnTo>
                  <a:lnTo>
                    <a:pt x="1985" y="452"/>
                  </a:lnTo>
                  <a:lnTo>
                    <a:pt x="1956" y="442"/>
                  </a:lnTo>
                  <a:lnTo>
                    <a:pt x="1925" y="439"/>
                  </a:lnTo>
                  <a:lnTo>
                    <a:pt x="1776" y="439"/>
                  </a:lnTo>
                  <a:lnTo>
                    <a:pt x="1776" y="810"/>
                  </a:lnTo>
                  <a:lnTo>
                    <a:pt x="1773" y="842"/>
                  </a:lnTo>
                  <a:lnTo>
                    <a:pt x="1764" y="873"/>
                  </a:lnTo>
                  <a:lnTo>
                    <a:pt x="1751" y="901"/>
                  </a:lnTo>
                  <a:lnTo>
                    <a:pt x="1733" y="926"/>
                  </a:lnTo>
                  <a:lnTo>
                    <a:pt x="1711" y="948"/>
                  </a:lnTo>
                  <a:lnTo>
                    <a:pt x="1686" y="965"/>
                  </a:lnTo>
                  <a:lnTo>
                    <a:pt x="1658" y="979"/>
                  </a:lnTo>
                  <a:lnTo>
                    <a:pt x="1627" y="987"/>
                  </a:lnTo>
                  <a:lnTo>
                    <a:pt x="1594" y="990"/>
                  </a:lnTo>
                  <a:lnTo>
                    <a:pt x="694" y="990"/>
                  </a:lnTo>
                  <a:lnTo>
                    <a:pt x="662" y="987"/>
                  </a:lnTo>
                  <a:lnTo>
                    <a:pt x="631" y="979"/>
                  </a:lnTo>
                  <a:lnTo>
                    <a:pt x="603" y="965"/>
                  </a:lnTo>
                  <a:lnTo>
                    <a:pt x="578" y="948"/>
                  </a:lnTo>
                  <a:lnTo>
                    <a:pt x="556" y="926"/>
                  </a:lnTo>
                  <a:lnTo>
                    <a:pt x="538" y="901"/>
                  </a:lnTo>
                  <a:lnTo>
                    <a:pt x="525" y="873"/>
                  </a:lnTo>
                  <a:lnTo>
                    <a:pt x="516" y="842"/>
                  </a:lnTo>
                  <a:lnTo>
                    <a:pt x="513" y="810"/>
                  </a:lnTo>
                  <a:lnTo>
                    <a:pt x="513" y="439"/>
                  </a:lnTo>
                  <a:lnTo>
                    <a:pt x="364" y="439"/>
                  </a:lnTo>
                  <a:close/>
                  <a:moveTo>
                    <a:pt x="1145" y="72"/>
                  </a:moveTo>
                  <a:lnTo>
                    <a:pt x="1123" y="74"/>
                  </a:lnTo>
                  <a:lnTo>
                    <a:pt x="1104" y="82"/>
                  </a:lnTo>
                  <a:lnTo>
                    <a:pt x="1089" y="95"/>
                  </a:lnTo>
                  <a:lnTo>
                    <a:pt x="1076" y="110"/>
                  </a:lnTo>
                  <a:lnTo>
                    <a:pt x="1069" y="129"/>
                  </a:lnTo>
                  <a:lnTo>
                    <a:pt x="1066" y="150"/>
                  </a:lnTo>
                  <a:lnTo>
                    <a:pt x="1069" y="171"/>
                  </a:lnTo>
                  <a:lnTo>
                    <a:pt x="1076" y="189"/>
                  </a:lnTo>
                  <a:lnTo>
                    <a:pt x="1089" y="205"/>
                  </a:lnTo>
                  <a:lnTo>
                    <a:pt x="1104" y="217"/>
                  </a:lnTo>
                  <a:lnTo>
                    <a:pt x="1123" y="226"/>
                  </a:lnTo>
                  <a:lnTo>
                    <a:pt x="1145" y="229"/>
                  </a:lnTo>
                  <a:lnTo>
                    <a:pt x="1166" y="226"/>
                  </a:lnTo>
                  <a:lnTo>
                    <a:pt x="1185" y="217"/>
                  </a:lnTo>
                  <a:lnTo>
                    <a:pt x="1200" y="205"/>
                  </a:lnTo>
                  <a:lnTo>
                    <a:pt x="1213" y="189"/>
                  </a:lnTo>
                  <a:lnTo>
                    <a:pt x="1220" y="171"/>
                  </a:lnTo>
                  <a:lnTo>
                    <a:pt x="1223" y="150"/>
                  </a:lnTo>
                  <a:lnTo>
                    <a:pt x="1220" y="129"/>
                  </a:lnTo>
                  <a:lnTo>
                    <a:pt x="1213" y="110"/>
                  </a:lnTo>
                  <a:lnTo>
                    <a:pt x="1200" y="95"/>
                  </a:lnTo>
                  <a:lnTo>
                    <a:pt x="1185" y="82"/>
                  </a:lnTo>
                  <a:lnTo>
                    <a:pt x="1166" y="74"/>
                  </a:lnTo>
                  <a:lnTo>
                    <a:pt x="1145" y="72"/>
                  </a:lnTo>
                  <a:close/>
                  <a:moveTo>
                    <a:pt x="965" y="0"/>
                  </a:moveTo>
                  <a:lnTo>
                    <a:pt x="1324" y="0"/>
                  </a:lnTo>
                  <a:lnTo>
                    <a:pt x="1356" y="4"/>
                  </a:lnTo>
                  <a:lnTo>
                    <a:pt x="1386" y="13"/>
                  </a:lnTo>
                  <a:lnTo>
                    <a:pt x="1413" y="27"/>
                  </a:lnTo>
                  <a:lnTo>
                    <a:pt x="1436" y="47"/>
                  </a:lnTo>
                  <a:lnTo>
                    <a:pt x="1456" y="70"/>
                  </a:lnTo>
                  <a:lnTo>
                    <a:pt x="1469" y="97"/>
                  </a:lnTo>
                  <a:lnTo>
                    <a:pt x="1479" y="126"/>
                  </a:lnTo>
                  <a:lnTo>
                    <a:pt x="1482" y="158"/>
                  </a:lnTo>
                  <a:lnTo>
                    <a:pt x="1482" y="233"/>
                  </a:lnTo>
                  <a:lnTo>
                    <a:pt x="1925" y="233"/>
                  </a:lnTo>
                  <a:lnTo>
                    <a:pt x="1971" y="236"/>
                  </a:lnTo>
                  <a:lnTo>
                    <a:pt x="2015" y="244"/>
                  </a:lnTo>
                  <a:lnTo>
                    <a:pt x="2056" y="257"/>
                  </a:lnTo>
                  <a:lnTo>
                    <a:pt x="2096" y="275"/>
                  </a:lnTo>
                  <a:lnTo>
                    <a:pt x="2132" y="297"/>
                  </a:lnTo>
                  <a:lnTo>
                    <a:pt x="2167" y="324"/>
                  </a:lnTo>
                  <a:lnTo>
                    <a:pt x="2197" y="354"/>
                  </a:lnTo>
                  <a:lnTo>
                    <a:pt x="2224" y="388"/>
                  </a:lnTo>
                  <a:lnTo>
                    <a:pt x="2246" y="425"/>
                  </a:lnTo>
                  <a:lnTo>
                    <a:pt x="2265" y="464"/>
                  </a:lnTo>
                  <a:lnTo>
                    <a:pt x="2278" y="506"/>
                  </a:lnTo>
                  <a:lnTo>
                    <a:pt x="2286" y="549"/>
                  </a:lnTo>
                  <a:lnTo>
                    <a:pt x="2289" y="595"/>
                  </a:lnTo>
                  <a:lnTo>
                    <a:pt x="2289" y="2950"/>
                  </a:lnTo>
                  <a:lnTo>
                    <a:pt x="2286" y="2995"/>
                  </a:lnTo>
                  <a:lnTo>
                    <a:pt x="2277" y="3039"/>
                  </a:lnTo>
                  <a:lnTo>
                    <a:pt x="2265" y="3081"/>
                  </a:lnTo>
                  <a:lnTo>
                    <a:pt x="2246" y="3120"/>
                  </a:lnTo>
                  <a:lnTo>
                    <a:pt x="2224" y="3157"/>
                  </a:lnTo>
                  <a:lnTo>
                    <a:pt x="2197" y="3190"/>
                  </a:lnTo>
                  <a:lnTo>
                    <a:pt x="2167" y="3220"/>
                  </a:lnTo>
                  <a:lnTo>
                    <a:pt x="2132" y="3247"/>
                  </a:lnTo>
                  <a:lnTo>
                    <a:pt x="2096" y="3270"/>
                  </a:lnTo>
                  <a:lnTo>
                    <a:pt x="2056" y="3288"/>
                  </a:lnTo>
                  <a:lnTo>
                    <a:pt x="2015" y="3301"/>
                  </a:lnTo>
                  <a:lnTo>
                    <a:pt x="1971" y="3309"/>
                  </a:lnTo>
                  <a:lnTo>
                    <a:pt x="1925" y="3313"/>
                  </a:lnTo>
                  <a:lnTo>
                    <a:pt x="364" y="3313"/>
                  </a:lnTo>
                  <a:lnTo>
                    <a:pt x="318" y="3309"/>
                  </a:lnTo>
                  <a:lnTo>
                    <a:pt x="274" y="3301"/>
                  </a:lnTo>
                  <a:lnTo>
                    <a:pt x="233" y="3288"/>
                  </a:lnTo>
                  <a:lnTo>
                    <a:pt x="193" y="3270"/>
                  </a:lnTo>
                  <a:lnTo>
                    <a:pt x="156" y="3247"/>
                  </a:lnTo>
                  <a:lnTo>
                    <a:pt x="122" y="3220"/>
                  </a:lnTo>
                  <a:lnTo>
                    <a:pt x="92" y="3190"/>
                  </a:lnTo>
                  <a:lnTo>
                    <a:pt x="65" y="3157"/>
                  </a:lnTo>
                  <a:lnTo>
                    <a:pt x="43" y="3120"/>
                  </a:lnTo>
                  <a:lnTo>
                    <a:pt x="24" y="3081"/>
                  </a:lnTo>
                  <a:lnTo>
                    <a:pt x="10" y="3039"/>
                  </a:lnTo>
                  <a:lnTo>
                    <a:pt x="3" y="2995"/>
                  </a:lnTo>
                  <a:lnTo>
                    <a:pt x="0" y="2950"/>
                  </a:lnTo>
                  <a:lnTo>
                    <a:pt x="0" y="595"/>
                  </a:lnTo>
                  <a:lnTo>
                    <a:pt x="3" y="549"/>
                  </a:lnTo>
                  <a:lnTo>
                    <a:pt x="10" y="506"/>
                  </a:lnTo>
                  <a:lnTo>
                    <a:pt x="24" y="464"/>
                  </a:lnTo>
                  <a:lnTo>
                    <a:pt x="43" y="425"/>
                  </a:lnTo>
                  <a:lnTo>
                    <a:pt x="65" y="388"/>
                  </a:lnTo>
                  <a:lnTo>
                    <a:pt x="92" y="354"/>
                  </a:lnTo>
                  <a:lnTo>
                    <a:pt x="122" y="324"/>
                  </a:lnTo>
                  <a:lnTo>
                    <a:pt x="156" y="297"/>
                  </a:lnTo>
                  <a:lnTo>
                    <a:pt x="193" y="275"/>
                  </a:lnTo>
                  <a:lnTo>
                    <a:pt x="233" y="257"/>
                  </a:lnTo>
                  <a:lnTo>
                    <a:pt x="274" y="244"/>
                  </a:lnTo>
                  <a:lnTo>
                    <a:pt x="318" y="236"/>
                  </a:lnTo>
                  <a:lnTo>
                    <a:pt x="364" y="233"/>
                  </a:lnTo>
                  <a:lnTo>
                    <a:pt x="807" y="233"/>
                  </a:lnTo>
                  <a:lnTo>
                    <a:pt x="807" y="158"/>
                  </a:lnTo>
                  <a:lnTo>
                    <a:pt x="810" y="126"/>
                  </a:lnTo>
                  <a:lnTo>
                    <a:pt x="820" y="97"/>
                  </a:lnTo>
                  <a:lnTo>
                    <a:pt x="834" y="70"/>
                  </a:lnTo>
                  <a:lnTo>
                    <a:pt x="853" y="47"/>
                  </a:lnTo>
                  <a:lnTo>
                    <a:pt x="876" y="27"/>
                  </a:lnTo>
                  <a:lnTo>
                    <a:pt x="903" y="13"/>
                  </a:lnTo>
                  <a:lnTo>
                    <a:pt x="932" y="4"/>
                  </a:lnTo>
                  <a:lnTo>
                    <a:pt x="9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9" name="Freeform 68"/>
            <p:cNvSpPr>
              <a:spLocks noEditPoints="1"/>
            </p:cNvSpPr>
            <p:nvPr/>
          </p:nvSpPr>
          <p:spPr bwMode="auto">
            <a:xfrm>
              <a:off x="9920288" y="1370013"/>
              <a:ext cx="120650" cy="100012"/>
            </a:xfrm>
            <a:custGeom>
              <a:avLst/>
              <a:gdLst>
                <a:gd name="T0" fmla="*/ 73 w 533"/>
                <a:gd name="T1" fmla="*/ 66 h 441"/>
                <a:gd name="T2" fmla="*/ 59 w 533"/>
                <a:gd name="T3" fmla="*/ 81 h 441"/>
                <a:gd name="T4" fmla="*/ 56 w 533"/>
                <a:gd name="T5" fmla="*/ 358 h 441"/>
                <a:gd name="T6" fmla="*/ 65 w 533"/>
                <a:gd name="T7" fmla="*/ 377 h 441"/>
                <a:gd name="T8" fmla="*/ 85 w 533"/>
                <a:gd name="T9" fmla="*/ 385 h 441"/>
                <a:gd name="T10" fmla="*/ 337 w 533"/>
                <a:gd name="T11" fmla="*/ 383 h 441"/>
                <a:gd name="T12" fmla="*/ 353 w 533"/>
                <a:gd name="T13" fmla="*/ 368 h 441"/>
                <a:gd name="T14" fmla="*/ 355 w 533"/>
                <a:gd name="T15" fmla="*/ 282 h 441"/>
                <a:gd name="T16" fmla="*/ 285 w 533"/>
                <a:gd name="T17" fmla="*/ 362 h 441"/>
                <a:gd name="T18" fmla="*/ 259 w 533"/>
                <a:gd name="T19" fmla="*/ 370 h 441"/>
                <a:gd name="T20" fmla="*/ 243 w 533"/>
                <a:gd name="T21" fmla="*/ 369 h 441"/>
                <a:gd name="T22" fmla="*/ 220 w 533"/>
                <a:gd name="T23" fmla="*/ 357 h 441"/>
                <a:gd name="T24" fmla="*/ 89 w 533"/>
                <a:gd name="T25" fmla="*/ 231 h 441"/>
                <a:gd name="T26" fmla="*/ 82 w 533"/>
                <a:gd name="T27" fmla="*/ 200 h 441"/>
                <a:gd name="T28" fmla="*/ 96 w 533"/>
                <a:gd name="T29" fmla="*/ 171 h 441"/>
                <a:gd name="T30" fmla="*/ 124 w 533"/>
                <a:gd name="T31" fmla="*/ 155 h 441"/>
                <a:gd name="T32" fmla="*/ 155 w 533"/>
                <a:gd name="T33" fmla="*/ 160 h 441"/>
                <a:gd name="T34" fmla="*/ 213 w 533"/>
                <a:gd name="T35" fmla="*/ 208 h 441"/>
                <a:gd name="T36" fmla="*/ 242 w 533"/>
                <a:gd name="T37" fmla="*/ 222 h 441"/>
                <a:gd name="T38" fmla="*/ 272 w 533"/>
                <a:gd name="T39" fmla="*/ 215 h 441"/>
                <a:gd name="T40" fmla="*/ 355 w 533"/>
                <a:gd name="T41" fmla="*/ 121 h 441"/>
                <a:gd name="T42" fmla="*/ 353 w 533"/>
                <a:gd name="T43" fmla="*/ 81 h 441"/>
                <a:gd name="T44" fmla="*/ 337 w 533"/>
                <a:gd name="T45" fmla="*/ 66 h 441"/>
                <a:gd name="T46" fmla="*/ 85 w 533"/>
                <a:gd name="T47" fmla="*/ 64 h 441"/>
                <a:gd name="T48" fmla="*/ 501 w 533"/>
                <a:gd name="T49" fmla="*/ 3 h 441"/>
                <a:gd name="T50" fmla="*/ 526 w 533"/>
                <a:gd name="T51" fmla="*/ 24 h 441"/>
                <a:gd name="T52" fmla="*/ 533 w 533"/>
                <a:gd name="T53" fmla="*/ 55 h 441"/>
                <a:gd name="T54" fmla="*/ 520 w 533"/>
                <a:gd name="T55" fmla="*/ 84 h 441"/>
                <a:gd name="T56" fmla="*/ 411 w 533"/>
                <a:gd name="T57" fmla="*/ 358 h 441"/>
                <a:gd name="T58" fmla="*/ 399 w 533"/>
                <a:gd name="T59" fmla="*/ 399 h 441"/>
                <a:gd name="T60" fmla="*/ 369 w 533"/>
                <a:gd name="T61" fmla="*/ 429 h 441"/>
                <a:gd name="T62" fmla="*/ 326 w 533"/>
                <a:gd name="T63" fmla="*/ 441 h 441"/>
                <a:gd name="T64" fmla="*/ 62 w 533"/>
                <a:gd name="T65" fmla="*/ 438 h 441"/>
                <a:gd name="T66" fmla="*/ 25 w 533"/>
                <a:gd name="T67" fmla="*/ 417 h 441"/>
                <a:gd name="T68" fmla="*/ 3 w 533"/>
                <a:gd name="T69" fmla="*/ 380 h 441"/>
                <a:gd name="T70" fmla="*/ 0 w 533"/>
                <a:gd name="T71" fmla="*/ 92 h 441"/>
                <a:gd name="T72" fmla="*/ 12 w 533"/>
                <a:gd name="T73" fmla="*/ 50 h 441"/>
                <a:gd name="T74" fmla="*/ 42 w 533"/>
                <a:gd name="T75" fmla="*/ 20 h 441"/>
                <a:gd name="T76" fmla="*/ 85 w 533"/>
                <a:gd name="T77" fmla="*/ 8 h 441"/>
                <a:gd name="T78" fmla="*/ 347 w 533"/>
                <a:gd name="T79" fmla="*/ 10 h 441"/>
                <a:gd name="T80" fmla="*/ 382 w 533"/>
                <a:gd name="T81" fmla="*/ 29 h 441"/>
                <a:gd name="T82" fmla="*/ 405 w 533"/>
                <a:gd name="T83" fmla="*/ 61 h 441"/>
                <a:gd name="T84" fmla="*/ 454 w 533"/>
                <a:gd name="T85" fmla="*/ 7 h 441"/>
                <a:gd name="T86" fmla="*/ 485 w 533"/>
                <a:gd name="T87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33" h="441">
                  <a:moveTo>
                    <a:pt x="85" y="64"/>
                  </a:moveTo>
                  <a:lnTo>
                    <a:pt x="73" y="66"/>
                  </a:lnTo>
                  <a:lnTo>
                    <a:pt x="65" y="73"/>
                  </a:lnTo>
                  <a:lnTo>
                    <a:pt x="59" y="81"/>
                  </a:lnTo>
                  <a:lnTo>
                    <a:pt x="56" y="92"/>
                  </a:lnTo>
                  <a:lnTo>
                    <a:pt x="56" y="358"/>
                  </a:lnTo>
                  <a:lnTo>
                    <a:pt x="59" y="368"/>
                  </a:lnTo>
                  <a:lnTo>
                    <a:pt x="65" y="377"/>
                  </a:lnTo>
                  <a:lnTo>
                    <a:pt x="73" y="383"/>
                  </a:lnTo>
                  <a:lnTo>
                    <a:pt x="85" y="385"/>
                  </a:lnTo>
                  <a:lnTo>
                    <a:pt x="326" y="385"/>
                  </a:lnTo>
                  <a:lnTo>
                    <a:pt x="337" y="383"/>
                  </a:lnTo>
                  <a:lnTo>
                    <a:pt x="346" y="377"/>
                  </a:lnTo>
                  <a:lnTo>
                    <a:pt x="353" y="368"/>
                  </a:lnTo>
                  <a:lnTo>
                    <a:pt x="355" y="358"/>
                  </a:lnTo>
                  <a:lnTo>
                    <a:pt x="355" y="282"/>
                  </a:lnTo>
                  <a:lnTo>
                    <a:pt x="295" y="353"/>
                  </a:lnTo>
                  <a:lnTo>
                    <a:pt x="285" y="362"/>
                  </a:lnTo>
                  <a:lnTo>
                    <a:pt x="272" y="368"/>
                  </a:lnTo>
                  <a:lnTo>
                    <a:pt x="259" y="370"/>
                  </a:lnTo>
                  <a:lnTo>
                    <a:pt x="256" y="370"/>
                  </a:lnTo>
                  <a:lnTo>
                    <a:pt x="243" y="369"/>
                  </a:lnTo>
                  <a:lnTo>
                    <a:pt x="231" y="364"/>
                  </a:lnTo>
                  <a:lnTo>
                    <a:pt x="220" y="357"/>
                  </a:lnTo>
                  <a:lnTo>
                    <a:pt x="99" y="245"/>
                  </a:lnTo>
                  <a:lnTo>
                    <a:pt x="89" y="231"/>
                  </a:lnTo>
                  <a:lnTo>
                    <a:pt x="84" y="217"/>
                  </a:lnTo>
                  <a:lnTo>
                    <a:pt x="82" y="200"/>
                  </a:lnTo>
                  <a:lnTo>
                    <a:pt x="87" y="186"/>
                  </a:lnTo>
                  <a:lnTo>
                    <a:pt x="96" y="171"/>
                  </a:lnTo>
                  <a:lnTo>
                    <a:pt x="110" y="162"/>
                  </a:lnTo>
                  <a:lnTo>
                    <a:pt x="124" y="155"/>
                  </a:lnTo>
                  <a:lnTo>
                    <a:pt x="140" y="155"/>
                  </a:lnTo>
                  <a:lnTo>
                    <a:pt x="155" y="160"/>
                  </a:lnTo>
                  <a:lnTo>
                    <a:pt x="169" y="169"/>
                  </a:lnTo>
                  <a:lnTo>
                    <a:pt x="213" y="208"/>
                  </a:lnTo>
                  <a:lnTo>
                    <a:pt x="226" y="218"/>
                  </a:lnTo>
                  <a:lnTo>
                    <a:pt x="242" y="222"/>
                  </a:lnTo>
                  <a:lnTo>
                    <a:pt x="258" y="221"/>
                  </a:lnTo>
                  <a:lnTo>
                    <a:pt x="272" y="215"/>
                  </a:lnTo>
                  <a:lnTo>
                    <a:pt x="285" y="204"/>
                  </a:lnTo>
                  <a:lnTo>
                    <a:pt x="355" y="121"/>
                  </a:lnTo>
                  <a:lnTo>
                    <a:pt x="355" y="92"/>
                  </a:lnTo>
                  <a:lnTo>
                    <a:pt x="353" y="81"/>
                  </a:lnTo>
                  <a:lnTo>
                    <a:pt x="346" y="73"/>
                  </a:lnTo>
                  <a:lnTo>
                    <a:pt x="337" y="66"/>
                  </a:lnTo>
                  <a:lnTo>
                    <a:pt x="326" y="64"/>
                  </a:lnTo>
                  <a:lnTo>
                    <a:pt x="85" y="64"/>
                  </a:lnTo>
                  <a:close/>
                  <a:moveTo>
                    <a:pt x="485" y="0"/>
                  </a:moveTo>
                  <a:lnTo>
                    <a:pt x="501" y="3"/>
                  </a:lnTo>
                  <a:lnTo>
                    <a:pt x="514" y="11"/>
                  </a:lnTo>
                  <a:lnTo>
                    <a:pt x="526" y="24"/>
                  </a:lnTo>
                  <a:lnTo>
                    <a:pt x="532" y="39"/>
                  </a:lnTo>
                  <a:lnTo>
                    <a:pt x="533" y="55"/>
                  </a:lnTo>
                  <a:lnTo>
                    <a:pt x="530" y="70"/>
                  </a:lnTo>
                  <a:lnTo>
                    <a:pt x="520" y="84"/>
                  </a:lnTo>
                  <a:lnTo>
                    <a:pt x="411" y="215"/>
                  </a:lnTo>
                  <a:lnTo>
                    <a:pt x="411" y="358"/>
                  </a:lnTo>
                  <a:lnTo>
                    <a:pt x="408" y="380"/>
                  </a:lnTo>
                  <a:lnTo>
                    <a:pt x="399" y="399"/>
                  </a:lnTo>
                  <a:lnTo>
                    <a:pt x="386" y="417"/>
                  </a:lnTo>
                  <a:lnTo>
                    <a:pt x="369" y="429"/>
                  </a:lnTo>
                  <a:lnTo>
                    <a:pt x="348" y="438"/>
                  </a:lnTo>
                  <a:lnTo>
                    <a:pt x="326" y="441"/>
                  </a:lnTo>
                  <a:lnTo>
                    <a:pt x="85" y="441"/>
                  </a:lnTo>
                  <a:lnTo>
                    <a:pt x="62" y="438"/>
                  </a:lnTo>
                  <a:lnTo>
                    <a:pt x="42" y="429"/>
                  </a:lnTo>
                  <a:lnTo>
                    <a:pt x="25" y="417"/>
                  </a:lnTo>
                  <a:lnTo>
                    <a:pt x="12" y="399"/>
                  </a:lnTo>
                  <a:lnTo>
                    <a:pt x="3" y="380"/>
                  </a:lnTo>
                  <a:lnTo>
                    <a:pt x="0" y="358"/>
                  </a:lnTo>
                  <a:lnTo>
                    <a:pt x="0" y="92"/>
                  </a:lnTo>
                  <a:lnTo>
                    <a:pt x="3" y="69"/>
                  </a:lnTo>
                  <a:lnTo>
                    <a:pt x="12" y="50"/>
                  </a:lnTo>
                  <a:lnTo>
                    <a:pt x="25" y="32"/>
                  </a:lnTo>
                  <a:lnTo>
                    <a:pt x="42" y="20"/>
                  </a:lnTo>
                  <a:lnTo>
                    <a:pt x="62" y="11"/>
                  </a:lnTo>
                  <a:lnTo>
                    <a:pt x="85" y="8"/>
                  </a:lnTo>
                  <a:lnTo>
                    <a:pt x="326" y="8"/>
                  </a:lnTo>
                  <a:lnTo>
                    <a:pt x="347" y="10"/>
                  </a:lnTo>
                  <a:lnTo>
                    <a:pt x="366" y="18"/>
                  </a:lnTo>
                  <a:lnTo>
                    <a:pt x="382" y="29"/>
                  </a:lnTo>
                  <a:lnTo>
                    <a:pt x="395" y="43"/>
                  </a:lnTo>
                  <a:lnTo>
                    <a:pt x="405" y="61"/>
                  </a:lnTo>
                  <a:lnTo>
                    <a:pt x="441" y="19"/>
                  </a:lnTo>
                  <a:lnTo>
                    <a:pt x="454" y="7"/>
                  </a:lnTo>
                  <a:lnTo>
                    <a:pt x="468" y="1"/>
                  </a:lnTo>
                  <a:lnTo>
                    <a:pt x="48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0" name="Freeform 69"/>
            <p:cNvSpPr>
              <a:spLocks noEditPoints="1"/>
            </p:cNvSpPr>
            <p:nvPr/>
          </p:nvSpPr>
          <p:spPr bwMode="auto">
            <a:xfrm>
              <a:off x="9920288" y="1498600"/>
              <a:ext cx="120650" cy="103187"/>
            </a:xfrm>
            <a:custGeom>
              <a:avLst/>
              <a:gdLst>
                <a:gd name="T0" fmla="*/ 73 w 533"/>
                <a:gd name="T1" fmla="*/ 78 h 453"/>
                <a:gd name="T2" fmla="*/ 59 w 533"/>
                <a:gd name="T3" fmla="*/ 93 h 453"/>
                <a:gd name="T4" fmla="*/ 56 w 533"/>
                <a:gd name="T5" fmla="*/ 369 h 453"/>
                <a:gd name="T6" fmla="*/ 65 w 533"/>
                <a:gd name="T7" fmla="*/ 389 h 453"/>
                <a:gd name="T8" fmla="*/ 85 w 533"/>
                <a:gd name="T9" fmla="*/ 397 h 453"/>
                <a:gd name="T10" fmla="*/ 337 w 533"/>
                <a:gd name="T11" fmla="*/ 395 h 453"/>
                <a:gd name="T12" fmla="*/ 353 w 533"/>
                <a:gd name="T13" fmla="*/ 381 h 453"/>
                <a:gd name="T14" fmla="*/ 355 w 533"/>
                <a:gd name="T15" fmla="*/ 282 h 453"/>
                <a:gd name="T16" fmla="*/ 285 w 533"/>
                <a:gd name="T17" fmla="*/ 361 h 453"/>
                <a:gd name="T18" fmla="*/ 259 w 533"/>
                <a:gd name="T19" fmla="*/ 370 h 453"/>
                <a:gd name="T20" fmla="*/ 243 w 533"/>
                <a:gd name="T21" fmla="*/ 368 h 453"/>
                <a:gd name="T22" fmla="*/ 220 w 533"/>
                <a:gd name="T23" fmla="*/ 357 h 453"/>
                <a:gd name="T24" fmla="*/ 89 w 533"/>
                <a:gd name="T25" fmla="*/ 231 h 453"/>
                <a:gd name="T26" fmla="*/ 82 w 533"/>
                <a:gd name="T27" fmla="*/ 200 h 453"/>
                <a:gd name="T28" fmla="*/ 96 w 533"/>
                <a:gd name="T29" fmla="*/ 171 h 453"/>
                <a:gd name="T30" fmla="*/ 124 w 533"/>
                <a:gd name="T31" fmla="*/ 156 h 453"/>
                <a:gd name="T32" fmla="*/ 155 w 533"/>
                <a:gd name="T33" fmla="*/ 160 h 453"/>
                <a:gd name="T34" fmla="*/ 213 w 533"/>
                <a:gd name="T35" fmla="*/ 209 h 453"/>
                <a:gd name="T36" fmla="*/ 242 w 533"/>
                <a:gd name="T37" fmla="*/ 222 h 453"/>
                <a:gd name="T38" fmla="*/ 272 w 533"/>
                <a:gd name="T39" fmla="*/ 215 h 453"/>
                <a:gd name="T40" fmla="*/ 355 w 533"/>
                <a:gd name="T41" fmla="*/ 120 h 453"/>
                <a:gd name="T42" fmla="*/ 353 w 533"/>
                <a:gd name="T43" fmla="*/ 93 h 453"/>
                <a:gd name="T44" fmla="*/ 337 w 533"/>
                <a:gd name="T45" fmla="*/ 78 h 453"/>
                <a:gd name="T46" fmla="*/ 85 w 533"/>
                <a:gd name="T47" fmla="*/ 76 h 453"/>
                <a:gd name="T48" fmla="*/ 501 w 533"/>
                <a:gd name="T49" fmla="*/ 3 h 453"/>
                <a:gd name="T50" fmla="*/ 526 w 533"/>
                <a:gd name="T51" fmla="*/ 24 h 453"/>
                <a:gd name="T52" fmla="*/ 533 w 533"/>
                <a:gd name="T53" fmla="*/ 54 h 453"/>
                <a:gd name="T54" fmla="*/ 520 w 533"/>
                <a:gd name="T55" fmla="*/ 84 h 453"/>
                <a:gd name="T56" fmla="*/ 411 w 533"/>
                <a:gd name="T57" fmla="*/ 369 h 453"/>
                <a:gd name="T58" fmla="*/ 399 w 533"/>
                <a:gd name="T59" fmla="*/ 412 h 453"/>
                <a:gd name="T60" fmla="*/ 369 w 533"/>
                <a:gd name="T61" fmla="*/ 442 h 453"/>
                <a:gd name="T62" fmla="*/ 326 w 533"/>
                <a:gd name="T63" fmla="*/ 453 h 453"/>
                <a:gd name="T64" fmla="*/ 62 w 533"/>
                <a:gd name="T65" fmla="*/ 450 h 453"/>
                <a:gd name="T66" fmla="*/ 25 w 533"/>
                <a:gd name="T67" fmla="*/ 429 h 453"/>
                <a:gd name="T68" fmla="*/ 3 w 533"/>
                <a:gd name="T69" fmla="*/ 392 h 453"/>
                <a:gd name="T70" fmla="*/ 0 w 533"/>
                <a:gd name="T71" fmla="*/ 104 h 453"/>
                <a:gd name="T72" fmla="*/ 12 w 533"/>
                <a:gd name="T73" fmla="*/ 61 h 453"/>
                <a:gd name="T74" fmla="*/ 42 w 533"/>
                <a:gd name="T75" fmla="*/ 31 h 453"/>
                <a:gd name="T76" fmla="*/ 85 w 533"/>
                <a:gd name="T77" fmla="*/ 20 h 453"/>
                <a:gd name="T78" fmla="*/ 345 w 533"/>
                <a:gd name="T79" fmla="*/ 22 h 453"/>
                <a:gd name="T80" fmla="*/ 378 w 533"/>
                <a:gd name="T81" fmla="*/ 39 h 453"/>
                <a:gd name="T82" fmla="*/ 401 w 533"/>
                <a:gd name="T83" fmla="*/ 65 h 453"/>
                <a:gd name="T84" fmla="*/ 454 w 533"/>
                <a:gd name="T85" fmla="*/ 7 h 453"/>
                <a:gd name="T86" fmla="*/ 485 w 533"/>
                <a:gd name="T87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33" h="453">
                  <a:moveTo>
                    <a:pt x="85" y="76"/>
                  </a:moveTo>
                  <a:lnTo>
                    <a:pt x="73" y="78"/>
                  </a:lnTo>
                  <a:lnTo>
                    <a:pt x="65" y="84"/>
                  </a:lnTo>
                  <a:lnTo>
                    <a:pt x="59" y="93"/>
                  </a:lnTo>
                  <a:lnTo>
                    <a:pt x="56" y="104"/>
                  </a:lnTo>
                  <a:lnTo>
                    <a:pt x="56" y="369"/>
                  </a:lnTo>
                  <a:lnTo>
                    <a:pt x="59" y="381"/>
                  </a:lnTo>
                  <a:lnTo>
                    <a:pt x="65" y="389"/>
                  </a:lnTo>
                  <a:lnTo>
                    <a:pt x="73" y="395"/>
                  </a:lnTo>
                  <a:lnTo>
                    <a:pt x="85" y="397"/>
                  </a:lnTo>
                  <a:lnTo>
                    <a:pt x="326" y="397"/>
                  </a:lnTo>
                  <a:lnTo>
                    <a:pt x="337" y="395"/>
                  </a:lnTo>
                  <a:lnTo>
                    <a:pt x="346" y="389"/>
                  </a:lnTo>
                  <a:lnTo>
                    <a:pt x="353" y="381"/>
                  </a:lnTo>
                  <a:lnTo>
                    <a:pt x="355" y="369"/>
                  </a:lnTo>
                  <a:lnTo>
                    <a:pt x="355" y="282"/>
                  </a:lnTo>
                  <a:lnTo>
                    <a:pt x="295" y="352"/>
                  </a:lnTo>
                  <a:lnTo>
                    <a:pt x="285" y="361"/>
                  </a:lnTo>
                  <a:lnTo>
                    <a:pt x="272" y="367"/>
                  </a:lnTo>
                  <a:lnTo>
                    <a:pt x="259" y="370"/>
                  </a:lnTo>
                  <a:lnTo>
                    <a:pt x="256" y="370"/>
                  </a:lnTo>
                  <a:lnTo>
                    <a:pt x="243" y="368"/>
                  </a:lnTo>
                  <a:lnTo>
                    <a:pt x="231" y="364"/>
                  </a:lnTo>
                  <a:lnTo>
                    <a:pt x="220" y="357"/>
                  </a:lnTo>
                  <a:lnTo>
                    <a:pt x="99" y="245"/>
                  </a:lnTo>
                  <a:lnTo>
                    <a:pt x="89" y="231"/>
                  </a:lnTo>
                  <a:lnTo>
                    <a:pt x="84" y="216"/>
                  </a:lnTo>
                  <a:lnTo>
                    <a:pt x="82" y="200"/>
                  </a:lnTo>
                  <a:lnTo>
                    <a:pt x="87" y="185"/>
                  </a:lnTo>
                  <a:lnTo>
                    <a:pt x="96" y="171"/>
                  </a:lnTo>
                  <a:lnTo>
                    <a:pt x="110" y="161"/>
                  </a:lnTo>
                  <a:lnTo>
                    <a:pt x="124" y="156"/>
                  </a:lnTo>
                  <a:lnTo>
                    <a:pt x="140" y="155"/>
                  </a:lnTo>
                  <a:lnTo>
                    <a:pt x="155" y="160"/>
                  </a:lnTo>
                  <a:lnTo>
                    <a:pt x="169" y="169"/>
                  </a:lnTo>
                  <a:lnTo>
                    <a:pt x="213" y="209"/>
                  </a:lnTo>
                  <a:lnTo>
                    <a:pt x="226" y="218"/>
                  </a:lnTo>
                  <a:lnTo>
                    <a:pt x="242" y="222"/>
                  </a:lnTo>
                  <a:lnTo>
                    <a:pt x="258" y="221"/>
                  </a:lnTo>
                  <a:lnTo>
                    <a:pt x="272" y="215"/>
                  </a:lnTo>
                  <a:lnTo>
                    <a:pt x="285" y="204"/>
                  </a:lnTo>
                  <a:lnTo>
                    <a:pt x="355" y="120"/>
                  </a:lnTo>
                  <a:lnTo>
                    <a:pt x="355" y="104"/>
                  </a:lnTo>
                  <a:lnTo>
                    <a:pt x="353" y="93"/>
                  </a:lnTo>
                  <a:lnTo>
                    <a:pt x="346" y="84"/>
                  </a:lnTo>
                  <a:lnTo>
                    <a:pt x="337" y="78"/>
                  </a:lnTo>
                  <a:lnTo>
                    <a:pt x="326" y="76"/>
                  </a:lnTo>
                  <a:lnTo>
                    <a:pt x="85" y="76"/>
                  </a:lnTo>
                  <a:close/>
                  <a:moveTo>
                    <a:pt x="485" y="0"/>
                  </a:moveTo>
                  <a:lnTo>
                    <a:pt x="501" y="3"/>
                  </a:lnTo>
                  <a:lnTo>
                    <a:pt x="514" y="12"/>
                  </a:lnTo>
                  <a:lnTo>
                    <a:pt x="526" y="24"/>
                  </a:lnTo>
                  <a:lnTo>
                    <a:pt x="532" y="39"/>
                  </a:lnTo>
                  <a:lnTo>
                    <a:pt x="533" y="54"/>
                  </a:lnTo>
                  <a:lnTo>
                    <a:pt x="530" y="71"/>
                  </a:lnTo>
                  <a:lnTo>
                    <a:pt x="520" y="84"/>
                  </a:lnTo>
                  <a:lnTo>
                    <a:pt x="411" y="216"/>
                  </a:lnTo>
                  <a:lnTo>
                    <a:pt x="411" y="369"/>
                  </a:lnTo>
                  <a:lnTo>
                    <a:pt x="408" y="392"/>
                  </a:lnTo>
                  <a:lnTo>
                    <a:pt x="399" y="412"/>
                  </a:lnTo>
                  <a:lnTo>
                    <a:pt x="386" y="429"/>
                  </a:lnTo>
                  <a:lnTo>
                    <a:pt x="369" y="442"/>
                  </a:lnTo>
                  <a:lnTo>
                    <a:pt x="348" y="450"/>
                  </a:lnTo>
                  <a:lnTo>
                    <a:pt x="326" y="453"/>
                  </a:lnTo>
                  <a:lnTo>
                    <a:pt x="85" y="453"/>
                  </a:lnTo>
                  <a:lnTo>
                    <a:pt x="62" y="450"/>
                  </a:lnTo>
                  <a:lnTo>
                    <a:pt x="42" y="442"/>
                  </a:lnTo>
                  <a:lnTo>
                    <a:pt x="25" y="429"/>
                  </a:lnTo>
                  <a:lnTo>
                    <a:pt x="12" y="412"/>
                  </a:lnTo>
                  <a:lnTo>
                    <a:pt x="3" y="392"/>
                  </a:lnTo>
                  <a:lnTo>
                    <a:pt x="0" y="369"/>
                  </a:lnTo>
                  <a:lnTo>
                    <a:pt x="0" y="104"/>
                  </a:lnTo>
                  <a:lnTo>
                    <a:pt x="3" y="82"/>
                  </a:lnTo>
                  <a:lnTo>
                    <a:pt x="12" y="61"/>
                  </a:lnTo>
                  <a:lnTo>
                    <a:pt x="25" y="45"/>
                  </a:lnTo>
                  <a:lnTo>
                    <a:pt x="42" y="31"/>
                  </a:lnTo>
                  <a:lnTo>
                    <a:pt x="62" y="23"/>
                  </a:lnTo>
                  <a:lnTo>
                    <a:pt x="85" y="20"/>
                  </a:lnTo>
                  <a:lnTo>
                    <a:pt x="326" y="20"/>
                  </a:lnTo>
                  <a:lnTo>
                    <a:pt x="345" y="22"/>
                  </a:lnTo>
                  <a:lnTo>
                    <a:pt x="363" y="28"/>
                  </a:lnTo>
                  <a:lnTo>
                    <a:pt x="378" y="39"/>
                  </a:lnTo>
                  <a:lnTo>
                    <a:pt x="391" y="51"/>
                  </a:lnTo>
                  <a:lnTo>
                    <a:pt x="401" y="65"/>
                  </a:lnTo>
                  <a:lnTo>
                    <a:pt x="441" y="18"/>
                  </a:lnTo>
                  <a:lnTo>
                    <a:pt x="454" y="7"/>
                  </a:lnTo>
                  <a:lnTo>
                    <a:pt x="468" y="1"/>
                  </a:lnTo>
                  <a:lnTo>
                    <a:pt x="48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1" name="Freeform 70"/>
            <p:cNvSpPr>
              <a:spLocks noEditPoints="1"/>
            </p:cNvSpPr>
            <p:nvPr/>
          </p:nvSpPr>
          <p:spPr bwMode="auto">
            <a:xfrm>
              <a:off x="9920288" y="1627188"/>
              <a:ext cx="120650" cy="103187"/>
            </a:xfrm>
            <a:custGeom>
              <a:avLst/>
              <a:gdLst>
                <a:gd name="T0" fmla="*/ 73 w 533"/>
                <a:gd name="T1" fmla="*/ 83 h 459"/>
                <a:gd name="T2" fmla="*/ 59 w 533"/>
                <a:gd name="T3" fmla="*/ 99 h 459"/>
                <a:gd name="T4" fmla="*/ 56 w 533"/>
                <a:gd name="T5" fmla="*/ 375 h 459"/>
                <a:gd name="T6" fmla="*/ 65 w 533"/>
                <a:gd name="T7" fmla="*/ 395 h 459"/>
                <a:gd name="T8" fmla="*/ 85 w 533"/>
                <a:gd name="T9" fmla="*/ 403 h 459"/>
                <a:gd name="T10" fmla="*/ 337 w 533"/>
                <a:gd name="T11" fmla="*/ 401 h 459"/>
                <a:gd name="T12" fmla="*/ 353 w 533"/>
                <a:gd name="T13" fmla="*/ 386 h 459"/>
                <a:gd name="T14" fmla="*/ 355 w 533"/>
                <a:gd name="T15" fmla="*/ 283 h 459"/>
                <a:gd name="T16" fmla="*/ 285 w 533"/>
                <a:gd name="T17" fmla="*/ 362 h 459"/>
                <a:gd name="T18" fmla="*/ 259 w 533"/>
                <a:gd name="T19" fmla="*/ 371 h 459"/>
                <a:gd name="T20" fmla="*/ 256 w 533"/>
                <a:gd name="T21" fmla="*/ 372 h 459"/>
                <a:gd name="T22" fmla="*/ 231 w 533"/>
                <a:gd name="T23" fmla="*/ 365 h 459"/>
                <a:gd name="T24" fmla="*/ 99 w 533"/>
                <a:gd name="T25" fmla="*/ 245 h 459"/>
                <a:gd name="T26" fmla="*/ 84 w 533"/>
                <a:gd name="T27" fmla="*/ 217 h 459"/>
                <a:gd name="T28" fmla="*/ 87 w 533"/>
                <a:gd name="T29" fmla="*/ 186 h 459"/>
                <a:gd name="T30" fmla="*/ 110 w 533"/>
                <a:gd name="T31" fmla="*/ 162 h 459"/>
                <a:gd name="T32" fmla="*/ 140 w 533"/>
                <a:gd name="T33" fmla="*/ 156 h 459"/>
                <a:gd name="T34" fmla="*/ 169 w 533"/>
                <a:gd name="T35" fmla="*/ 170 h 459"/>
                <a:gd name="T36" fmla="*/ 226 w 533"/>
                <a:gd name="T37" fmla="*/ 218 h 459"/>
                <a:gd name="T38" fmla="*/ 258 w 533"/>
                <a:gd name="T39" fmla="*/ 221 h 459"/>
                <a:gd name="T40" fmla="*/ 285 w 533"/>
                <a:gd name="T41" fmla="*/ 205 h 459"/>
                <a:gd name="T42" fmla="*/ 355 w 533"/>
                <a:gd name="T43" fmla="*/ 109 h 459"/>
                <a:gd name="T44" fmla="*/ 346 w 533"/>
                <a:gd name="T45" fmla="*/ 90 h 459"/>
                <a:gd name="T46" fmla="*/ 326 w 533"/>
                <a:gd name="T47" fmla="*/ 81 h 459"/>
                <a:gd name="T48" fmla="*/ 485 w 533"/>
                <a:gd name="T49" fmla="*/ 0 h 459"/>
                <a:gd name="T50" fmla="*/ 514 w 533"/>
                <a:gd name="T51" fmla="*/ 12 h 459"/>
                <a:gd name="T52" fmla="*/ 532 w 533"/>
                <a:gd name="T53" fmla="*/ 40 h 459"/>
                <a:gd name="T54" fmla="*/ 530 w 533"/>
                <a:gd name="T55" fmla="*/ 71 h 459"/>
                <a:gd name="T56" fmla="*/ 411 w 533"/>
                <a:gd name="T57" fmla="*/ 216 h 459"/>
                <a:gd name="T58" fmla="*/ 408 w 533"/>
                <a:gd name="T59" fmla="*/ 397 h 459"/>
                <a:gd name="T60" fmla="*/ 386 w 533"/>
                <a:gd name="T61" fmla="*/ 434 h 459"/>
                <a:gd name="T62" fmla="*/ 348 w 533"/>
                <a:gd name="T63" fmla="*/ 456 h 459"/>
                <a:gd name="T64" fmla="*/ 85 w 533"/>
                <a:gd name="T65" fmla="*/ 459 h 459"/>
                <a:gd name="T66" fmla="*/ 42 w 533"/>
                <a:gd name="T67" fmla="*/ 448 h 459"/>
                <a:gd name="T68" fmla="*/ 12 w 533"/>
                <a:gd name="T69" fmla="*/ 417 h 459"/>
                <a:gd name="T70" fmla="*/ 0 w 533"/>
                <a:gd name="T71" fmla="*/ 375 h 459"/>
                <a:gd name="T72" fmla="*/ 3 w 533"/>
                <a:gd name="T73" fmla="*/ 88 h 459"/>
                <a:gd name="T74" fmla="*/ 25 w 533"/>
                <a:gd name="T75" fmla="*/ 50 h 459"/>
                <a:gd name="T76" fmla="*/ 62 w 533"/>
                <a:gd name="T77" fmla="*/ 28 h 459"/>
                <a:gd name="T78" fmla="*/ 326 w 533"/>
                <a:gd name="T79" fmla="*/ 25 h 459"/>
                <a:gd name="T80" fmla="*/ 369 w 533"/>
                <a:gd name="T81" fmla="*/ 38 h 459"/>
                <a:gd name="T82" fmla="*/ 399 w 533"/>
                <a:gd name="T83" fmla="*/ 69 h 459"/>
                <a:gd name="T84" fmla="*/ 454 w 533"/>
                <a:gd name="T85" fmla="*/ 8 h 459"/>
                <a:gd name="T86" fmla="*/ 485 w 533"/>
                <a:gd name="T87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33" h="459">
                  <a:moveTo>
                    <a:pt x="85" y="81"/>
                  </a:moveTo>
                  <a:lnTo>
                    <a:pt x="73" y="83"/>
                  </a:lnTo>
                  <a:lnTo>
                    <a:pt x="65" y="90"/>
                  </a:lnTo>
                  <a:lnTo>
                    <a:pt x="59" y="99"/>
                  </a:lnTo>
                  <a:lnTo>
                    <a:pt x="56" y="109"/>
                  </a:lnTo>
                  <a:lnTo>
                    <a:pt x="56" y="375"/>
                  </a:lnTo>
                  <a:lnTo>
                    <a:pt x="59" y="386"/>
                  </a:lnTo>
                  <a:lnTo>
                    <a:pt x="65" y="395"/>
                  </a:lnTo>
                  <a:lnTo>
                    <a:pt x="73" y="401"/>
                  </a:lnTo>
                  <a:lnTo>
                    <a:pt x="85" y="403"/>
                  </a:lnTo>
                  <a:lnTo>
                    <a:pt x="326" y="403"/>
                  </a:lnTo>
                  <a:lnTo>
                    <a:pt x="337" y="401"/>
                  </a:lnTo>
                  <a:lnTo>
                    <a:pt x="346" y="395"/>
                  </a:lnTo>
                  <a:lnTo>
                    <a:pt x="353" y="386"/>
                  </a:lnTo>
                  <a:lnTo>
                    <a:pt x="355" y="375"/>
                  </a:lnTo>
                  <a:lnTo>
                    <a:pt x="355" y="283"/>
                  </a:lnTo>
                  <a:lnTo>
                    <a:pt x="295" y="353"/>
                  </a:lnTo>
                  <a:lnTo>
                    <a:pt x="285" y="362"/>
                  </a:lnTo>
                  <a:lnTo>
                    <a:pt x="272" y="369"/>
                  </a:lnTo>
                  <a:lnTo>
                    <a:pt x="259" y="371"/>
                  </a:lnTo>
                  <a:lnTo>
                    <a:pt x="258" y="371"/>
                  </a:lnTo>
                  <a:lnTo>
                    <a:pt x="256" y="372"/>
                  </a:lnTo>
                  <a:lnTo>
                    <a:pt x="243" y="370"/>
                  </a:lnTo>
                  <a:lnTo>
                    <a:pt x="231" y="365"/>
                  </a:lnTo>
                  <a:lnTo>
                    <a:pt x="220" y="357"/>
                  </a:lnTo>
                  <a:lnTo>
                    <a:pt x="99" y="245"/>
                  </a:lnTo>
                  <a:lnTo>
                    <a:pt x="89" y="232"/>
                  </a:lnTo>
                  <a:lnTo>
                    <a:pt x="84" y="217"/>
                  </a:lnTo>
                  <a:lnTo>
                    <a:pt x="82" y="202"/>
                  </a:lnTo>
                  <a:lnTo>
                    <a:pt x="87" y="186"/>
                  </a:lnTo>
                  <a:lnTo>
                    <a:pt x="96" y="173"/>
                  </a:lnTo>
                  <a:lnTo>
                    <a:pt x="110" y="162"/>
                  </a:lnTo>
                  <a:lnTo>
                    <a:pt x="124" y="156"/>
                  </a:lnTo>
                  <a:lnTo>
                    <a:pt x="140" y="156"/>
                  </a:lnTo>
                  <a:lnTo>
                    <a:pt x="155" y="160"/>
                  </a:lnTo>
                  <a:lnTo>
                    <a:pt x="169" y="170"/>
                  </a:lnTo>
                  <a:lnTo>
                    <a:pt x="213" y="209"/>
                  </a:lnTo>
                  <a:lnTo>
                    <a:pt x="226" y="218"/>
                  </a:lnTo>
                  <a:lnTo>
                    <a:pt x="242" y="222"/>
                  </a:lnTo>
                  <a:lnTo>
                    <a:pt x="258" y="221"/>
                  </a:lnTo>
                  <a:lnTo>
                    <a:pt x="272" y="215"/>
                  </a:lnTo>
                  <a:lnTo>
                    <a:pt x="285" y="205"/>
                  </a:lnTo>
                  <a:lnTo>
                    <a:pt x="355" y="122"/>
                  </a:lnTo>
                  <a:lnTo>
                    <a:pt x="355" y="109"/>
                  </a:lnTo>
                  <a:lnTo>
                    <a:pt x="353" y="99"/>
                  </a:lnTo>
                  <a:lnTo>
                    <a:pt x="346" y="90"/>
                  </a:lnTo>
                  <a:lnTo>
                    <a:pt x="337" y="83"/>
                  </a:lnTo>
                  <a:lnTo>
                    <a:pt x="326" y="81"/>
                  </a:lnTo>
                  <a:lnTo>
                    <a:pt x="85" y="81"/>
                  </a:lnTo>
                  <a:close/>
                  <a:moveTo>
                    <a:pt x="485" y="0"/>
                  </a:moveTo>
                  <a:lnTo>
                    <a:pt x="501" y="4"/>
                  </a:lnTo>
                  <a:lnTo>
                    <a:pt x="514" y="12"/>
                  </a:lnTo>
                  <a:lnTo>
                    <a:pt x="526" y="24"/>
                  </a:lnTo>
                  <a:lnTo>
                    <a:pt x="532" y="40"/>
                  </a:lnTo>
                  <a:lnTo>
                    <a:pt x="533" y="55"/>
                  </a:lnTo>
                  <a:lnTo>
                    <a:pt x="530" y="71"/>
                  </a:lnTo>
                  <a:lnTo>
                    <a:pt x="520" y="86"/>
                  </a:lnTo>
                  <a:lnTo>
                    <a:pt x="411" y="216"/>
                  </a:lnTo>
                  <a:lnTo>
                    <a:pt x="411" y="375"/>
                  </a:lnTo>
                  <a:lnTo>
                    <a:pt x="408" y="397"/>
                  </a:lnTo>
                  <a:lnTo>
                    <a:pt x="399" y="417"/>
                  </a:lnTo>
                  <a:lnTo>
                    <a:pt x="386" y="434"/>
                  </a:lnTo>
                  <a:lnTo>
                    <a:pt x="369" y="448"/>
                  </a:lnTo>
                  <a:lnTo>
                    <a:pt x="348" y="456"/>
                  </a:lnTo>
                  <a:lnTo>
                    <a:pt x="326" y="459"/>
                  </a:lnTo>
                  <a:lnTo>
                    <a:pt x="85" y="459"/>
                  </a:lnTo>
                  <a:lnTo>
                    <a:pt x="62" y="456"/>
                  </a:lnTo>
                  <a:lnTo>
                    <a:pt x="42" y="448"/>
                  </a:lnTo>
                  <a:lnTo>
                    <a:pt x="25" y="434"/>
                  </a:lnTo>
                  <a:lnTo>
                    <a:pt x="12" y="417"/>
                  </a:lnTo>
                  <a:lnTo>
                    <a:pt x="3" y="397"/>
                  </a:lnTo>
                  <a:lnTo>
                    <a:pt x="0" y="375"/>
                  </a:lnTo>
                  <a:lnTo>
                    <a:pt x="0" y="109"/>
                  </a:lnTo>
                  <a:lnTo>
                    <a:pt x="3" y="88"/>
                  </a:lnTo>
                  <a:lnTo>
                    <a:pt x="12" y="67"/>
                  </a:lnTo>
                  <a:lnTo>
                    <a:pt x="25" y="50"/>
                  </a:lnTo>
                  <a:lnTo>
                    <a:pt x="42" y="37"/>
                  </a:lnTo>
                  <a:lnTo>
                    <a:pt x="62" y="28"/>
                  </a:lnTo>
                  <a:lnTo>
                    <a:pt x="85" y="25"/>
                  </a:lnTo>
                  <a:lnTo>
                    <a:pt x="326" y="25"/>
                  </a:lnTo>
                  <a:lnTo>
                    <a:pt x="349" y="28"/>
                  </a:lnTo>
                  <a:lnTo>
                    <a:pt x="369" y="38"/>
                  </a:lnTo>
                  <a:lnTo>
                    <a:pt x="386" y="51"/>
                  </a:lnTo>
                  <a:lnTo>
                    <a:pt x="399" y="69"/>
                  </a:lnTo>
                  <a:lnTo>
                    <a:pt x="441" y="19"/>
                  </a:lnTo>
                  <a:lnTo>
                    <a:pt x="454" y="8"/>
                  </a:lnTo>
                  <a:lnTo>
                    <a:pt x="468" y="1"/>
                  </a:lnTo>
                  <a:lnTo>
                    <a:pt x="48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2" name="Freeform 71"/>
            <p:cNvSpPr>
              <a:spLocks/>
            </p:cNvSpPr>
            <p:nvPr/>
          </p:nvSpPr>
          <p:spPr bwMode="auto">
            <a:xfrm>
              <a:off x="10072688" y="1412875"/>
              <a:ext cx="214313" cy="23812"/>
            </a:xfrm>
            <a:custGeom>
              <a:avLst/>
              <a:gdLst>
                <a:gd name="T0" fmla="*/ 52 w 945"/>
                <a:gd name="T1" fmla="*/ 0 h 103"/>
                <a:gd name="T2" fmla="*/ 893 w 945"/>
                <a:gd name="T3" fmla="*/ 0 h 103"/>
                <a:gd name="T4" fmla="*/ 910 w 945"/>
                <a:gd name="T5" fmla="*/ 3 h 103"/>
                <a:gd name="T6" fmla="*/ 924 w 945"/>
                <a:gd name="T7" fmla="*/ 10 h 103"/>
                <a:gd name="T8" fmla="*/ 935 w 945"/>
                <a:gd name="T9" fmla="*/ 21 h 103"/>
                <a:gd name="T10" fmla="*/ 942 w 945"/>
                <a:gd name="T11" fmla="*/ 36 h 103"/>
                <a:gd name="T12" fmla="*/ 945 w 945"/>
                <a:gd name="T13" fmla="*/ 53 h 103"/>
                <a:gd name="T14" fmla="*/ 942 w 945"/>
                <a:gd name="T15" fmla="*/ 68 h 103"/>
                <a:gd name="T16" fmla="*/ 935 w 945"/>
                <a:gd name="T17" fmla="*/ 83 h 103"/>
                <a:gd name="T18" fmla="*/ 924 w 945"/>
                <a:gd name="T19" fmla="*/ 94 h 103"/>
                <a:gd name="T20" fmla="*/ 910 w 945"/>
                <a:gd name="T21" fmla="*/ 101 h 103"/>
                <a:gd name="T22" fmla="*/ 893 w 945"/>
                <a:gd name="T23" fmla="*/ 103 h 103"/>
                <a:gd name="T24" fmla="*/ 52 w 945"/>
                <a:gd name="T25" fmla="*/ 103 h 103"/>
                <a:gd name="T26" fmla="*/ 35 w 945"/>
                <a:gd name="T27" fmla="*/ 101 h 103"/>
                <a:gd name="T28" fmla="*/ 22 w 945"/>
                <a:gd name="T29" fmla="*/ 94 h 103"/>
                <a:gd name="T30" fmla="*/ 10 w 945"/>
                <a:gd name="T31" fmla="*/ 83 h 103"/>
                <a:gd name="T32" fmla="*/ 3 w 945"/>
                <a:gd name="T33" fmla="*/ 68 h 103"/>
                <a:gd name="T34" fmla="*/ 0 w 945"/>
                <a:gd name="T35" fmla="*/ 53 h 103"/>
                <a:gd name="T36" fmla="*/ 3 w 945"/>
                <a:gd name="T37" fmla="*/ 36 h 103"/>
                <a:gd name="T38" fmla="*/ 10 w 945"/>
                <a:gd name="T39" fmla="*/ 21 h 103"/>
                <a:gd name="T40" fmla="*/ 22 w 945"/>
                <a:gd name="T41" fmla="*/ 10 h 103"/>
                <a:gd name="T42" fmla="*/ 35 w 945"/>
                <a:gd name="T43" fmla="*/ 3 h 103"/>
                <a:gd name="T44" fmla="*/ 52 w 945"/>
                <a:gd name="T45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5" h="103">
                  <a:moveTo>
                    <a:pt x="52" y="0"/>
                  </a:moveTo>
                  <a:lnTo>
                    <a:pt x="893" y="0"/>
                  </a:lnTo>
                  <a:lnTo>
                    <a:pt x="910" y="3"/>
                  </a:lnTo>
                  <a:lnTo>
                    <a:pt x="924" y="10"/>
                  </a:lnTo>
                  <a:lnTo>
                    <a:pt x="935" y="21"/>
                  </a:lnTo>
                  <a:lnTo>
                    <a:pt x="942" y="36"/>
                  </a:lnTo>
                  <a:lnTo>
                    <a:pt x="945" y="53"/>
                  </a:lnTo>
                  <a:lnTo>
                    <a:pt x="942" y="68"/>
                  </a:lnTo>
                  <a:lnTo>
                    <a:pt x="935" y="83"/>
                  </a:lnTo>
                  <a:lnTo>
                    <a:pt x="924" y="94"/>
                  </a:lnTo>
                  <a:lnTo>
                    <a:pt x="910" y="101"/>
                  </a:lnTo>
                  <a:lnTo>
                    <a:pt x="893" y="103"/>
                  </a:lnTo>
                  <a:lnTo>
                    <a:pt x="52" y="103"/>
                  </a:lnTo>
                  <a:lnTo>
                    <a:pt x="35" y="101"/>
                  </a:lnTo>
                  <a:lnTo>
                    <a:pt x="22" y="94"/>
                  </a:lnTo>
                  <a:lnTo>
                    <a:pt x="10" y="83"/>
                  </a:lnTo>
                  <a:lnTo>
                    <a:pt x="3" y="68"/>
                  </a:lnTo>
                  <a:lnTo>
                    <a:pt x="0" y="53"/>
                  </a:lnTo>
                  <a:lnTo>
                    <a:pt x="3" y="36"/>
                  </a:lnTo>
                  <a:lnTo>
                    <a:pt x="10" y="21"/>
                  </a:lnTo>
                  <a:lnTo>
                    <a:pt x="22" y="10"/>
                  </a:lnTo>
                  <a:lnTo>
                    <a:pt x="35" y="3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3" name="Freeform 72"/>
            <p:cNvSpPr>
              <a:spLocks/>
            </p:cNvSpPr>
            <p:nvPr/>
          </p:nvSpPr>
          <p:spPr bwMode="auto">
            <a:xfrm>
              <a:off x="10072688" y="1528763"/>
              <a:ext cx="214313" cy="23812"/>
            </a:xfrm>
            <a:custGeom>
              <a:avLst/>
              <a:gdLst>
                <a:gd name="T0" fmla="*/ 52 w 945"/>
                <a:gd name="T1" fmla="*/ 0 h 104"/>
                <a:gd name="T2" fmla="*/ 893 w 945"/>
                <a:gd name="T3" fmla="*/ 0 h 104"/>
                <a:gd name="T4" fmla="*/ 910 w 945"/>
                <a:gd name="T5" fmla="*/ 3 h 104"/>
                <a:gd name="T6" fmla="*/ 924 w 945"/>
                <a:gd name="T7" fmla="*/ 10 h 104"/>
                <a:gd name="T8" fmla="*/ 935 w 945"/>
                <a:gd name="T9" fmla="*/ 22 h 104"/>
                <a:gd name="T10" fmla="*/ 942 w 945"/>
                <a:gd name="T11" fmla="*/ 35 h 104"/>
                <a:gd name="T12" fmla="*/ 945 w 945"/>
                <a:gd name="T13" fmla="*/ 52 h 104"/>
                <a:gd name="T14" fmla="*/ 942 w 945"/>
                <a:gd name="T15" fmla="*/ 68 h 104"/>
                <a:gd name="T16" fmla="*/ 935 w 945"/>
                <a:gd name="T17" fmla="*/ 83 h 104"/>
                <a:gd name="T18" fmla="*/ 924 w 945"/>
                <a:gd name="T19" fmla="*/ 93 h 104"/>
                <a:gd name="T20" fmla="*/ 910 w 945"/>
                <a:gd name="T21" fmla="*/ 101 h 104"/>
                <a:gd name="T22" fmla="*/ 893 w 945"/>
                <a:gd name="T23" fmla="*/ 104 h 104"/>
                <a:gd name="T24" fmla="*/ 52 w 945"/>
                <a:gd name="T25" fmla="*/ 104 h 104"/>
                <a:gd name="T26" fmla="*/ 35 w 945"/>
                <a:gd name="T27" fmla="*/ 101 h 104"/>
                <a:gd name="T28" fmla="*/ 22 w 945"/>
                <a:gd name="T29" fmla="*/ 93 h 104"/>
                <a:gd name="T30" fmla="*/ 10 w 945"/>
                <a:gd name="T31" fmla="*/ 83 h 104"/>
                <a:gd name="T32" fmla="*/ 3 w 945"/>
                <a:gd name="T33" fmla="*/ 68 h 104"/>
                <a:gd name="T34" fmla="*/ 0 w 945"/>
                <a:gd name="T35" fmla="*/ 52 h 104"/>
                <a:gd name="T36" fmla="*/ 3 w 945"/>
                <a:gd name="T37" fmla="*/ 35 h 104"/>
                <a:gd name="T38" fmla="*/ 10 w 945"/>
                <a:gd name="T39" fmla="*/ 22 h 104"/>
                <a:gd name="T40" fmla="*/ 22 w 945"/>
                <a:gd name="T41" fmla="*/ 10 h 104"/>
                <a:gd name="T42" fmla="*/ 35 w 945"/>
                <a:gd name="T43" fmla="*/ 3 h 104"/>
                <a:gd name="T44" fmla="*/ 52 w 945"/>
                <a:gd name="T4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5" h="104">
                  <a:moveTo>
                    <a:pt x="52" y="0"/>
                  </a:moveTo>
                  <a:lnTo>
                    <a:pt x="893" y="0"/>
                  </a:lnTo>
                  <a:lnTo>
                    <a:pt x="910" y="3"/>
                  </a:lnTo>
                  <a:lnTo>
                    <a:pt x="924" y="10"/>
                  </a:lnTo>
                  <a:lnTo>
                    <a:pt x="935" y="22"/>
                  </a:lnTo>
                  <a:lnTo>
                    <a:pt x="942" y="35"/>
                  </a:lnTo>
                  <a:lnTo>
                    <a:pt x="945" y="52"/>
                  </a:lnTo>
                  <a:lnTo>
                    <a:pt x="942" y="68"/>
                  </a:lnTo>
                  <a:lnTo>
                    <a:pt x="935" y="83"/>
                  </a:lnTo>
                  <a:lnTo>
                    <a:pt x="924" y="93"/>
                  </a:lnTo>
                  <a:lnTo>
                    <a:pt x="910" y="101"/>
                  </a:lnTo>
                  <a:lnTo>
                    <a:pt x="893" y="104"/>
                  </a:lnTo>
                  <a:lnTo>
                    <a:pt x="52" y="104"/>
                  </a:lnTo>
                  <a:lnTo>
                    <a:pt x="35" y="101"/>
                  </a:lnTo>
                  <a:lnTo>
                    <a:pt x="22" y="93"/>
                  </a:lnTo>
                  <a:lnTo>
                    <a:pt x="10" y="83"/>
                  </a:lnTo>
                  <a:lnTo>
                    <a:pt x="3" y="68"/>
                  </a:lnTo>
                  <a:lnTo>
                    <a:pt x="0" y="52"/>
                  </a:lnTo>
                  <a:lnTo>
                    <a:pt x="3" y="35"/>
                  </a:lnTo>
                  <a:lnTo>
                    <a:pt x="10" y="22"/>
                  </a:lnTo>
                  <a:lnTo>
                    <a:pt x="22" y="10"/>
                  </a:lnTo>
                  <a:lnTo>
                    <a:pt x="35" y="3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4" name="Freeform 73"/>
            <p:cNvSpPr>
              <a:spLocks/>
            </p:cNvSpPr>
            <p:nvPr/>
          </p:nvSpPr>
          <p:spPr bwMode="auto">
            <a:xfrm>
              <a:off x="10072688" y="1643063"/>
              <a:ext cx="214313" cy="23812"/>
            </a:xfrm>
            <a:custGeom>
              <a:avLst/>
              <a:gdLst>
                <a:gd name="T0" fmla="*/ 52 w 945"/>
                <a:gd name="T1" fmla="*/ 0 h 104"/>
                <a:gd name="T2" fmla="*/ 893 w 945"/>
                <a:gd name="T3" fmla="*/ 0 h 104"/>
                <a:gd name="T4" fmla="*/ 910 w 945"/>
                <a:gd name="T5" fmla="*/ 2 h 104"/>
                <a:gd name="T6" fmla="*/ 924 w 945"/>
                <a:gd name="T7" fmla="*/ 9 h 104"/>
                <a:gd name="T8" fmla="*/ 935 w 945"/>
                <a:gd name="T9" fmla="*/ 21 h 104"/>
                <a:gd name="T10" fmla="*/ 942 w 945"/>
                <a:gd name="T11" fmla="*/ 35 h 104"/>
                <a:gd name="T12" fmla="*/ 945 w 945"/>
                <a:gd name="T13" fmla="*/ 52 h 104"/>
                <a:gd name="T14" fmla="*/ 942 w 945"/>
                <a:gd name="T15" fmla="*/ 69 h 104"/>
                <a:gd name="T16" fmla="*/ 935 w 945"/>
                <a:gd name="T17" fmla="*/ 82 h 104"/>
                <a:gd name="T18" fmla="*/ 924 w 945"/>
                <a:gd name="T19" fmla="*/ 93 h 104"/>
                <a:gd name="T20" fmla="*/ 910 w 945"/>
                <a:gd name="T21" fmla="*/ 101 h 104"/>
                <a:gd name="T22" fmla="*/ 893 w 945"/>
                <a:gd name="T23" fmla="*/ 104 h 104"/>
                <a:gd name="T24" fmla="*/ 52 w 945"/>
                <a:gd name="T25" fmla="*/ 104 h 104"/>
                <a:gd name="T26" fmla="*/ 35 w 945"/>
                <a:gd name="T27" fmla="*/ 101 h 104"/>
                <a:gd name="T28" fmla="*/ 22 w 945"/>
                <a:gd name="T29" fmla="*/ 93 h 104"/>
                <a:gd name="T30" fmla="*/ 10 w 945"/>
                <a:gd name="T31" fmla="*/ 82 h 104"/>
                <a:gd name="T32" fmla="*/ 3 w 945"/>
                <a:gd name="T33" fmla="*/ 69 h 104"/>
                <a:gd name="T34" fmla="*/ 0 w 945"/>
                <a:gd name="T35" fmla="*/ 52 h 104"/>
                <a:gd name="T36" fmla="*/ 3 w 945"/>
                <a:gd name="T37" fmla="*/ 35 h 104"/>
                <a:gd name="T38" fmla="*/ 10 w 945"/>
                <a:gd name="T39" fmla="*/ 21 h 104"/>
                <a:gd name="T40" fmla="*/ 22 w 945"/>
                <a:gd name="T41" fmla="*/ 9 h 104"/>
                <a:gd name="T42" fmla="*/ 35 w 945"/>
                <a:gd name="T43" fmla="*/ 2 h 104"/>
                <a:gd name="T44" fmla="*/ 52 w 945"/>
                <a:gd name="T4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5" h="104">
                  <a:moveTo>
                    <a:pt x="52" y="0"/>
                  </a:moveTo>
                  <a:lnTo>
                    <a:pt x="893" y="0"/>
                  </a:lnTo>
                  <a:lnTo>
                    <a:pt x="910" y="2"/>
                  </a:lnTo>
                  <a:lnTo>
                    <a:pt x="924" y="9"/>
                  </a:lnTo>
                  <a:lnTo>
                    <a:pt x="935" y="21"/>
                  </a:lnTo>
                  <a:lnTo>
                    <a:pt x="942" y="35"/>
                  </a:lnTo>
                  <a:lnTo>
                    <a:pt x="945" y="52"/>
                  </a:lnTo>
                  <a:lnTo>
                    <a:pt x="942" y="69"/>
                  </a:lnTo>
                  <a:lnTo>
                    <a:pt x="935" y="82"/>
                  </a:lnTo>
                  <a:lnTo>
                    <a:pt x="924" y="93"/>
                  </a:lnTo>
                  <a:lnTo>
                    <a:pt x="910" y="101"/>
                  </a:lnTo>
                  <a:lnTo>
                    <a:pt x="893" y="104"/>
                  </a:lnTo>
                  <a:lnTo>
                    <a:pt x="52" y="104"/>
                  </a:lnTo>
                  <a:lnTo>
                    <a:pt x="35" y="101"/>
                  </a:lnTo>
                  <a:lnTo>
                    <a:pt x="22" y="93"/>
                  </a:lnTo>
                  <a:lnTo>
                    <a:pt x="10" y="82"/>
                  </a:lnTo>
                  <a:lnTo>
                    <a:pt x="3" y="69"/>
                  </a:lnTo>
                  <a:lnTo>
                    <a:pt x="0" y="52"/>
                  </a:lnTo>
                  <a:lnTo>
                    <a:pt x="3" y="35"/>
                  </a:lnTo>
                  <a:lnTo>
                    <a:pt x="10" y="21"/>
                  </a:lnTo>
                  <a:lnTo>
                    <a:pt x="22" y="9"/>
                  </a:lnTo>
                  <a:lnTo>
                    <a:pt x="35" y="2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</p:grpSp>
      <p:pic>
        <p:nvPicPr>
          <p:cNvPr id="19" name="Imagen 18">
            <a:extLst>
              <a:ext uri="{FF2B5EF4-FFF2-40B4-BE49-F238E27FC236}">
                <a16:creationId xmlns:a16="http://schemas.microsoft.com/office/drawing/2014/main" id="{AFBA8001-9341-4211-9715-02FFE303C0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5286" y="712184"/>
            <a:ext cx="7365528" cy="2253553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A2179D96-9C16-4492-9F8F-3E8E211EB3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5286" y="3129952"/>
            <a:ext cx="7365528" cy="1058487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3AFCA3D8-3DE0-45EF-829F-33A8C35C64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5286" y="4285845"/>
            <a:ext cx="7365528" cy="1092632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9DCB42F4-9248-4B6D-938C-800C8918EE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05286" y="5475883"/>
            <a:ext cx="7365528" cy="1283842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590920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6" name="Rectangle 25"/>
          <p:cNvSpPr/>
          <p:nvPr/>
        </p:nvSpPr>
        <p:spPr>
          <a:xfrm>
            <a:off x="210497" y="0"/>
            <a:ext cx="11225276" cy="70406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4800" b="1" spc="-300" noProof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7.6 </a:t>
            </a:r>
            <a:r>
              <a:rPr lang="en-US" sz="4000" b="1" spc="-300" noProof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3800" b="1" spc="-300" noProof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Evaluación externa: </a:t>
            </a:r>
            <a:r>
              <a:rPr lang="en-US" sz="2000" spc="-150" noProof="1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Personal administrativo y asistencia diferente al personal médico.</a:t>
            </a:r>
          </a:p>
        </p:txBody>
      </p:sp>
      <p:grpSp>
        <p:nvGrpSpPr>
          <p:cNvPr id="7" name="Group 126"/>
          <p:cNvGrpSpPr/>
          <p:nvPr/>
        </p:nvGrpSpPr>
        <p:grpSpPr>
          <a:xfrm>
            <a:off x="10059731" y="605443"/>
            <a:ext cx="1607019" cy="2324520"/>
            <a:chOff x="9842500" y="1071563"/>
            <a:chExt cx="519113" cy="750887"/>
          </a:xfrm>
          <a:solidFill>
            <a:schemeClr val="bg1">
              <a:lumMod val="50000"/>
            </a:schemeClr>
          </a:solidFill>
        </p:grpSpPr>
        <p:sp>
          <p:nvSpPr>
            <p:cNvPr id="8" name="Freeform 67"/>
            <p:cNvSpPr>
              <a:spLocks noEditPoints="1"/>
            </p:cNvSpPr>
            <p:nvPr/>
          </p:nvSpPr>
          <p:spPr bwMode="auto">
            <a:xfrm>
              <a:off x="9842500" y="1071563"/>
              <a:ext cx="519113" cy="750887"/>
            </a:xfrm>
            <a:custGeom>
              <a:avLst/>
              <a:gdLst>
                <a:gd name="T0" fmla="*/ 1570 w 2289"/>
                <a:gd name="T1" fmla="*/ 786 h 3313"/>
                <a:gd name="T2" fmla="*/ 364 w 2289"/>
                <a:gd name="T3" fmla="*/ 439 h 3313"/>
                <a:gd name="T4" fmla="*/ 276 w 2289"/>
                <a:gd name="T5" fmla="*/ 466 h 3313"/>
                <a:gd name="T6" fmla="*/ 220 w 2289"/>
                <a:gd name="T7" fmla="*/ 535 h 3313"/>
                <a:gd name="T8" fmla="*/ 208 w 2289"/>
                <a:gd name="T9" fmla="*/ 2950 h 3313"/>
                <a:gd name="T10" fmla="*/ 235 w 2289"/>
                <a:gd name="T11" fmla="*/ 3037 h 3313"/>
                <a:gd name="T12" fmla="*/ 303 w 2289"/>
                <a:gd name="T13" fmla="*/ 3093 h 3313"/>
                <a:gd name="T14" fmla="*/ 1925 w 2289"/>
                <a:gd name="T15" fmla="*/ 3105 h 3313"/>
                <a:gd name="T16" fmla="*/ 2013 w 2289"/>
                <a:gd name="T17" fmla="*/ 3078 h 3313"/>
                <a:gd name="T18" fmla="*/ 2069 w 2289"/>
                <a:gd name="T19" fmla="*/ 3011 h 3313"/>
                <a:gd name="T20" fmla="*/ 2081 w 2289"/>
                <a:gd name="T21" fmla="*/ 595 h 3313"/>
                <a:gd name="T22" fmla="*/ 2054 w 2289"/>
                <a:gd name="T23" fmla="*/ 508 h 3313"/>
                <a:gd name="T24" fmla="*/ 1985 w 2289"/>
                <a:gd name="T25" fmla="*/ 452 h 3313"/>
                <a:gd name="T26" fmla="*/ 1776 w 2289"/>
                <a:gd name="T27" fmla="*/ 439 h 3313"/>
                <a:gd name="T28" fmla="*/ 1764 w 2289"/>
                <a:gd name="T29" fmla="*/ 873 h 3313"/>
                <a:gd name="T30" fmla="*/ 1711 w 2289"/>
                <a:gd name="T31" fmla="*/ 948 h 3313"/>
                <a:gd name="T32" fmla="*/ 1627 w 2289"/>
                <a:gd name="T33" fmla="*/ 987 h 3313"/>
                <a:gd name="T34" fmla="*/ 662 w 2289"/>
                <a:gd name="T35" fmla="*/ 987 h 3313"/>
                <a:gd name="T36" fmla="*/ 578 w 2289"/>
                <a:gd name="T37" fmla="*/ 948 h 3313"/>
                <a:gd name="T38" fmla="*/ 525 w 2289"/>
                <a:gd name="T39" fmla="*/ 873 h 3313"/>
                <a:gd name="T40" fmla="*/ 513 w 2289"/>
                <a:gd name="T41" fmla="*/ 439 h 3313"/>
                <a:gd name="T42" fmla="*/ 1123 w 2289"/>
                <a:gd name="T43" fmla="*/ 74 h 3313"/>
                <a:gd name="T44" fmla="*/ 1076 w 2289"/>
                <a:gd name="T45" fmla="*/ 110 h 3313"/>
                <a:gd name="T46" fmla="*/ 1069 w 2289"/>
                <a:gd name="T47" fmla="*/ 171 h 3313"/>
                <a:gd name="T48" fmla="*/ 1104 w 2289"/>
                <a:gd name="T49" fmla="*/ 217 h 3313"/>
                <a:gd name="T50" fmla="*/ 1166 w 2289"/>
                <a:gd name="T51" fmla="*/ 226 h 3313"/>
                <a:gd name="T52" fmla="*/ 1213 w 2289"/>
                <a:gd name="T53" fmla="*/ 189 h 3313"/>
                <a:gd name="T54" fmla="*/ 1220 w 2289"/>
                <a:gd name="T55" fmla="*/ 129 h 3313"/>
                <a:gd name="T56" fmla="*/ 1185 w 2289"/>
                <a:gd name="T57" fmla="*/ 82 h 3313"/>
                <a:gd name="T58" fmla="*/ 965 w 2289"/>
                <a:gd name="T59" fmla="*/ 0 h 3313"/>
                <a:gd name="T60" fmla="*/ 1386 w 2289"/>
                <a:gd name="T61" fmla="*/ 13 h 3313"/>
                <a:gd name="T62" fmla="*/ 1456 w 2289"/>
                <a:gd name="T63" fmla="*/ 70 h 3313"/>
                <a:gd name="T64" fmla="*/ 1482 w 2289"/>
                <a:gd name="T65" fmla="*/ 158 h 3313"/>
                <a:gd name="T66" fmla="*/ 1971 w 2289"/>
                <a:gd name="T67" fmla="*/ 236 h 3313"/>
                <a:gd name="T68" fmla="*/ 2096 w 2289"/>
                <a:gd name="T69" fmla="*/ 275 h 3313"/>
                <a:gd name="T70" fmla="*/ 2197 w 2289"/>
                <a:gd name="T71" fmla="*/ 354 h 3313"/>
                <a:gd name="T72" fmla="*/ 2265 w 2289"/>
                <a:gd name="T73" fmla="*/ 464 h 3313"/>
                <a:gd name="T74" fmla="*/ 2289 w 2289"/>
                <a:gd name="T75" fmla="*/ 595 h 3313"/>
                <a:gd name="T76" fmla="*/ 2277 w 2289"/>
                <a:gd name="T77" fmla="*/ 3039 h 3313"/>
                <a:gd name="T78" fmla="*/ 2224 w 2289"/>
                <a:gd name="T79" fmla="*/ 3157 h 3313"/>
                <a:gd name="T80" fmla="*/ 2132 w 2289"/>
                <a:gd name="T81" fmla="*/ 3247 h 3313"/>
                <a:gd name="T82" fmla="*/ 2015 w 2289"/>
                <a:gd name="T83" fmla="*/ 3301 h 3313"/>
                <a:gd name="T84" fmla="*/ 364 w 2289"/>
                <a:gd name="T85" fmla="*/ 3313 h 3313"/>
                <a:gd name="T86" fmla="*/ 233 w 2289"/>
                <a:gd name="T87" fmla="*/ 3288 h 3313"/>
                <a:gd name="T88" fmla="*/ 122 w 2289"/>
                <a:gd name="T89" fmla="*/ 3220 h 3313"/>
                <a:gd name="T90" fmla="*/ 43 w 2289"/>
                <a:gd name="T91" fmla="*/ 3120 h 3313"/>
                <a:gd name="T92" fmla="*/ 3 w 2289"/>
                <a:gd name="T93" fmla="*/ 2995 h 3313"/>
                <a:gd name="T94" fmla="*/ 3 w 2289"/>
                <a:gd name="T95" fmla="*/ 549 h 3313"/>
                <a:gd name="T96" fmla="*/ 43 w 2289"/>
                <a:gd name="T97" fmla="*/ 425 h 3313"/>
                <a:gd name="T98" fmla="*/ 122 w 2289"/>
                <a:gd name="T99" fmla="*/ 324 h 3313"/>
                <a:gd name="T100" fmla="*/ 233 w 2289"/>
                <a:gd name="T101" fmla="*/ 257 h 3313"/>
                <a:gd name="T102" fmla="*/ 364 w 2289"/>
                <a:gd name="T103" fmla="*/ 233 h 3313"/>
                <a:gd name="T104" fmla="*/ 810 w 2289"/>
                <a:gd name="T105" fmla="*/ 126 h 3313"/>
                <a:gd name="T106" fmla="*/ 853 w 2289"/>
                <a:gd name="T107" fmla="*/ 47 h 3313"/>
                <a:gd name="T108" fmla="*/ 932 w 2289"/>
                <a:gd name="T109" fmla="*/ 4 h 3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289" h="3313">
                  <a:moveTo>
                    <a:pt x="718" y="455"/>
                  </a:moveTo>
                  <a:lnTo>
                    <a:pt x="718" y="786"/>
                  </a:lnTo>
                  <a:lnTo>
                    <a:pt x="1570" y="786"/>
                  </a:lnTo>
                  <a:lnTo>
                    <a:pt x="1570" y="455"/>
                  </a:lnTo>
                  <a:lnTo>
                    <a:pt x="718" y="455"/>
                  </a:lnTo>
                  <a:close/>
                  <a:moveTo>
                    <a:pt x="364" y="439"/>
                  </a:moveTo>
                  <a:lnTo>
                    <a:pt x="333" y="442"/>
                  </a:lnTo>
                  <a:lnTo>
                    <a:pt x="303" y="452"/>
                  </a:lnTo>
                  <a:lnTo>
                    <a:pt x="276" y="466"/>
                  </a:lnTo>
                  <a:lnTo>
                    <a:pt x="253" y="485"/>
                  </a:lnTo>
                  <a:lnTo>
                    <a:pt x="235" y="508"/>
                  </a:lnTo>
                  <a:lnTo>
                    <a:pt x="220" y="535"/>
                  </a:lnTo>
                  <a:lnTo>
                    <a:pt x="212" y="564"/>
                  </a:lnTo>
                  <a:lnTo>
                    <a:pt x="208" y="595"/>
                  </a:lnTo>
                  <a:lnTo>
                    <a:pt x="208" y="2950"/>
                  </a:lnTo>
                  <a:lnTo>
                    <a:pt x="212" y="2982"/>
                  </a:lnTo>
                  <a:lnTo>
                    <a:pt x="220" y="3011"/>
                  </a:lnTo>
                  <a:lnTo>
                    <a:pt x="235" y="3037"/>
                  </a:lnTo>
                  <a:lnTo>
                    <a:pt x="253" y="3059"/>
                  </a:lnTo>
                  <a:lnTo>
                    <a:pt x="276" y="3078"/>
                  </a:lnTo>
                  <a:lnTo>
                    <a:pt x="303" y="3093"/>
                  </a:lnTo>
                  <a:lnTo>
                    <a:pt x="333" y="3102"/>
                  </a:lnTo>
                  <a:lnTo>
                    <a:pt x="364" y="3105"/>
                  </a:lnTo>
                  <a:lnTo>
                    <a:pt x="1925" y="3105"/>
                  </a:lnTo>
                  <a:lnTo>
                    <a:pt x="1956" y="3102"/>
                  </a:lnTo>
                  <a:lnTo>
                    <a:pt x="1985" y="3093"/>
                  </a:lnTo>
                  <a:lnTo>
                    <a:pt x="2013" y="3078"/>
                  </a:lnTo>
                  <a:lnTo>
                    <a:pt x="2035" y="3059"/>
                  </a:lnTo>
                  <a:lnTo>
                    <a:pt x="2054" y="3037"/>
                  </a:lnTo>
                  <a:lnTo>
                    <a:pt x="2069" y="3011"/>
                  </a:lnTo>
                  <a:lnTo>
                    <a:pt x="2078" y="2982"/>
                  </a:lnTo>
                  <a:lnTo>
                    <a:pt x="2081" y="2950"/>
                  </a:lnTo>
                  <a:lnTo>
                    <a:pt x="2081" y="595"/>
                  </a:lnTo>
                  <a:lnTo>
                    <a:pt x="2078" y="564"/>
                  </a:lnTo>
                  <a:lnTo>
                    <a:pt x="2069" y="535"/>
                  </a:lnTo>
                  <a:lnTo>
                    <a:pt x="2054" y="508"/>
                  </a:lnTo>
                  <a:lnTo>
                    <a:pt x="2035" y="485"/>
                  </a:lnTo>
                  <a:lnTo>
                    <a:pt x="2013" y="466"/>
                  </a:lnTo>
                  <a:lnTo>
                    <a:pt x="1985" y="452"/>
                  </a:lnTo>
                  <a:lnTo>
                    <a:pt x="1956" y="442"/>
                  </a:lnTo>
                  <a:lnTo>
                    <a:pt x="1925" y="439"/>
                  </a:lnTo>
                  <a:lnTo>
                    <a:pt x="1776" y="439"/>
                  </a:lnTo>
                  <a:lnTo>
                    <a:pt x="1776" y="810"/>
                  </a:lnTo>
                  <a:lnTo>
                    <a:pt x="1773" y="842"/>
                  </a:lnTo>
                  <a:lnTo>
                    <a:pt x="1764" y="873"/>
                  </a:lnTo>
                  <a:lnTo>
                    <a:pt x="1751" y="901"/>
                  </a:lnTo>
                  <a:lnTo>
                    <a:pt x="1733" y="926"/>
                  </a:lnTo>
                  <a:lnTo>
                    <a:pt x="1711" y="948"/>
                  </a:lnTo>
                  <a:lnTo>
                    <a:pt x="1686" y="965"/>
                  </a:lnTo>
                  <a:lnTo>
                    <a:pt x="1658" y="979"/>
                  </a:lnTo>
                  <a:lnTo>
                    <a:pt x="1627" y="987"/>
                  </a:lnTo>
                  <a:lnTo>
                    <a:pt x="1594" y="990"/>
                  </a:lnTo>
                  <a:lnTo>
                    <a:pt x="694" y="990"/>
                  </a:lnTo>
                  <a:lnTo>
                    <a:pt x="662" y="987"/>
                  </a:lnTo>
                  <a:lnTo>
                    <a:pt x="631" y="979"/>
                  </a:lnTo>
                  <a:lnTo>
                    <a:pt x="603" y="965"/>
                  </a:lnTo>
                  <a:lnTo>
                    <a:pt x="578" y="948"/>
                  </a:lnTo>
                  <a:lnTo>
                    <a:pt x="556" y="926"/>
                  </a:lnTo>
                  <a:lnTo>
                    <a:pt x="538" y="901"/>
                  </a:lnTo>
                  <a:lnTo>
                    <a:pt x="525" y="873"/>
                  </a:lnTo>
                  <a:lnTo>
                    <a:pt x="516" y="842"/>
                  </a:lnTo>
                  <a:lnTo>
                    <a:pt x="513" y="810"/>
                  </a:lnTo>
                  <a:lnTo>
                    <a:pt x="513" y="439"/>
                  </a:lnTo>
                  <a:lnTo>
                    <a:pt x="364" y="439"/>
                  </a:lnTo>
                  <a:close/>
                  <a:moveTo>
                    <a:pt x="1145" y="72"/>
                  </a:moveTo>
                  <a:lnTo>
                    <a:pt x="1123" y="74"/>
                  </a:lnTo>
                  <a:lnTo>
                    <a:pt x="1104" y="82"/>
                  </a:lnTo>
                  <a:lnTo>
                    <a:pt x="1089" y="95"/>
                  </a:lnTo>
                  <a:lnTo>
                    <a:pt x="1076" y="110"/>
                  </a:lnTo>
                  <a:lnTo>
                    <a:pt x="1069" y="129"/>
                  </a:lnTo>
                  <a:lnTo>
                    <a:pt x="1066" y="150"/>
                  </a:lnTo>
                  <a:lnTo>
                    <a:pt x="1069" y="171"/>
                  </a:lnTo>
                  <a:lnTo>
                    <a:pt x="1076" y="189"/>
                  </a:lnTo>
                  <a:lnTo>
                    <a:pt x="1089" y="205"/>
                  </a:lnTo>
                  <a:lnTo>
                    <a:pt x="1104" y="217"/>
                  </a:lnTo>
                  <a:lnTo>
                    <a:pt x="1123" y="226"/>
                  </a:lnTo>
                  <a:lnTo>
                    <a:pt x="1145" y="229"/>
                  </a:lnTo>
                  <a:lnTo>
                    <a:pt x="1166" y="226"/>
                  </a:lnTo>
                  <a:lnTo>
                    <a:pt x="1185" y="217"/>
                  </a:lnTo>
                  <a:lnTo>
                    <a:pt x="1200" y="205"/>
                  </a:lnTo>
                  <a:lnTo>
                    <a:pt x="1213" y="189"/>
                  </a:lnTo>
                  <a:lnTo>
                    <a:pt x="1220" y="171"/>
                  </a:lnTo>
                  <a:lnTo>
                    <a:pt x="1223" y="150"/>
                  </a:lnTo>
                  <a:lnTo>
                    <a:pt x="1220" y="129"/>
                  </a:lnTo>
                  <a:lnTo>
                    <a:pt x="1213" y="110"/>
                  </a:lnTo>
                  <a:lnTo>
                    <a:pt x="1200" y="95"/>
                  </a:lnTo>
                  <a:lnTo>
                    <a:pt x="1185" y="82"/>
                  </a:lnTo>
                  <a:lnTo>
                    <a:pt x="1166" y="74"/>
                  </a:lnTo>
                  <a:lnTo>
                    <a:pt x="1145" y="72"/>
                  </a:lnTo>
                  <a:close/>
                  <a:moveTo>
                    <a:pt x="965" y="0"/>
                  </a:moveTo>
                  <a:lnTo>
                    <a:pt x="1324" y="0"/>
                  </a:lnTo>
                  <a:lnTo>
                    <a:pt x="1356" y="4"/>
                  </a:lnTo>
                  <a:lnTo>
                    <a:pt x="1386" y="13"/>
                  </a:lnTo>
                  <a:lnTo>
                    <a:pt x="1413" y="27"/>
                  </a:lnTo>
                  <a:lnTo>
                    <a:pt x="1436" y="47"/>
                  </a:lnTo>
                  <a:lnTo>
                    <a:pt x="1456" y="70"/>
                  </a:lnTo>
                  <a:lnTo>
                    <a:pt x="1469" y="97"/>
                  </a:lnTo>
                  <a:lnTo>
                    <a:pt x="1479" y="126"/>
                  </a:lnTo>
                  <a:lnTo>
                    <a:pt x="1482" y="158"/>
                  </a:lnTo>
                  <a:lnTo>
                    <a:pt x="1482" y="233"/>
                  </a:lnTo>
                  <a:lnTo>
                    <a:pt x="1925" y="233"/>
                  </a:lnTo>
                  <a:lnTo>
                    <a:pt x="1971" y="236"/>
                  </a:lnTo>
                  <a:lnTo>
                    <a:pt x="2015" y="244"/>
                  </a:lnTo>
                  <a:lnTo>
                    <a:pt x="2056" y="257"/>
                  </a:lnTo>
                  <a:lnTo>
                    <a:pt x="2096" y="275"/>
                  </a:lnTo>
                  <a:lnTo>
                    <a:pt x="2132" y="297"/>
                  </a:lnTo>
                  <a:lnTo>
                    <a:pt x="2167" y="324"/>
                  </a:lnTo>
                  <a:lnTo>
                    <a:pt x="2197" y="354"/>
                  </a:lnTo>
                  <a:lnTo>
                    <a:pt x="2224" y="388"/>
                  </a:lnTo>
                  <a:lnTo>
                    <a:pt x="2246" y="425"/>
                  </a:lnTo>
                  <a:lnTo>
                    <a:pt x="2265" y="464"/>
                  </a:lnTo>
                  <a:lnTo>
                    <a:pt x="2278" y="506"/>
                  </a:lnTo>
                  <a:lnTo>
                    <a:pt x="2286" y="549"/>
                  </a:lnTo>
                  <a:lnTo>
                    <a:pt x="2289" y="595"/>
                  </a:lnTo>
                  <a:lnTo>
                    <a:pt x="2289" y="2950"/>
                  </a:lnTo>
                  <a:lnTo>
                    <a:pt x="2286" y="2995"/>
                  </a:lnTo>
                  <a:lnTo>
                    <a:pt x="2277" y="3039"/>
                  </a:lnTo>
                  <a:lnTo>
                    <a:pt x="2265" y="3081"/>
                  </a:lnTo>
                  <a:lnTo>
                    <a:pt x="2246" y="3120"/>
                  </a:lnTo>
                  <a:lnTo>
                    <a:pt x="2224" y="3157"/>
                  </a:lnTo>
                  <a:lnTo>
                    <a:pt x="2197" y="3190"/>
                  </a:lnTo>
                  <a:lnTo>
                    <a:pt x="2167" y="3220"/>
                  </a:lnTo>
                  <a:lnTo>
                    <a:pt x="2132" y="3247"/>
                  </a:lnTo>
                  <a:lnTo>
                    <a:pt x="2096" y="3270"/>
                  </a:lnTo>
                  <a:lnTo>
                    <a:pt x="2056" y="3288"/>
                  </a:lnTo>
                  <a:lnTo>
                    <a:pt x="2015" y="3301"/>
                  </a:lnTo>
                  <a:lnTo>
                    <a:pt x="1971" y="3309"/>
                  </a:lnTo>
                  <a:lnTo>
                    <a:pt x="1925" y="3313"/>
                  </a:lnTo>
                  <a:lnTo>
                    <a:pt x="364" y="3313"/>
                  </a:lnTo>
                  <a:lnTo>
                    <a:pt x="318" y="3309"/>
                  </a:lnTo>
                  <a:lnTo>
                    <a:pt x="274" y="3301"/>
                  </a:lnTo>
                  <a:lnTo>
                    <a:pt x="233" y="3288"/>
                  </a:lnTo>
                  <a:lnTo>
                    <a:pt x="193" y="3270"/>
                  </a:lnTo>
                  <a:lnTo>
                    <a:pt x="156" y="3247"/>
                  </a:lnTo>
                  <a:lnTo>
                    <a:pt x="122" y="3220"/>
                  </a:lnTo>
                  <a:lnTo>
                    <a:pt x="92" y="3190"/>
                  </a:lnTo>
                  <a:lnTo>
                    <a:pt x="65" y="3157"/>
                  </a:lnTo>
                  <a:lnTo>
                    <a:pt x="43" y="3120"/>
                  </a:lnTo>
                  <a:lnTo>
                    <a:pt x="24" y="3081"/>
                  </a:lnTo>
                  <a:lnTo>
                    <a:pt x="10" y="3039"/>
                  </a:lnTo>
                  <a:lnTo>
                    <a:pt x="3" y="2995"/>
                  </a:lnTo>
                  <a:lnTo>
                    <a:pt x="0" y="2950"/>
                  </a:lnTo>
                  <a:lnTo>
                    <a:pt x="0" y="595"/>
                  </a:lnTo>
                  <a:lnTo>
                    <a:pt x="3" y="549"/>
                  </a:lnTo>
                  <a:lnTo>
                    <a:pt x="10" y="506"/>
                  </a:lnTo>
                  <a:lnTo>
                    <a:pt x="24" y="464"/>
                  </a:lnTo>
                  <a:lnTo>
                    <a:pt x="43" y="425"/>
                  </a:lnTo>
                  <a:lnTo>
                    <a:pt x="65" y="388"/>
                  </a:lnTo>
                  <a:lnTo>
                    <a:pt x="92" y="354"/>
                  </a:lnTo>
                  <a:lnTo>
                    <a:pt x="122" y="324"/>
                  </a:lnTo>
                  <a:lnTo>
                    <a:pt x="156" y="297"/>
                  </a:lnTo>
                  <a:lnTo>
                    <a:pt x="193" y="275"/>
                  </a:lnTo>
                  <a:lnTo>
                    <a:pt x="233" y="257"/>
                  </a:lnTo>
                  <a:lnTo>
                    <a:pt x="274" y="244"/>
                  </a:lnTo>
                  <a:lnTo>
                    <a:pt x="318" y="236"/>
                  </a:lnTo>
                  <a:lnTo>
                    <a:pt x="364" y="233"/>
                  </a:lnTo>
                  <a:lnTo>
                    <a:pt x="807" y="233"/>
                  </a:lnTo>
                  <a:lnTo>
                    <a:pt x="807" y="158"/>
                  </a:lnTo>
                  <a:lnTo>
                    <a:pt x="810" y="126"/>
                  </a:lnTo>
                  <a:lnTo>
                    <a:pt x="820" y="97"/>
                  </a:lnTo>
                  <a:lnTo>
                    <a:pt x="834" y="70"/>
                  </a:lnTo>
                  <a:lnTo>
                    <a:pt x="853" y="47"/>
                  </a:lnTo>
                  <a:lnTo>
                    <a:pt x="876" y="27"/>
                  </a:lnTo>
                  <a:lnTo>
                    <a:pt x="903" y="13"/>
                  </a:lnTo>
                  <a:lnTo>
                    <a:pt x="932" y="4"/>
                  </a:lnTo>
                  <a:lnTo>
                    <a:pt x="9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9" name="Freeform 68"/>
            <p:cNvSpPr>
              <a:spLocks noEditPoints="1"/>
            </p:cNvSpPr>
            <p:nvPr/>
          </p:nvSpPr>
          <p:spPr bwMode="auto">
            <a:xfrm>
              <a:off x="9920288" y="1370013"/>
              <a:ext cx="120650" cy="100012"/>
            </a:xfrm>
            <a:custGeom>
              <a:avLst/>
              <a:gdLst>
                <a:gd name="T0" fmla="*/ 73 w 533"/>
                <a:gd name="T1" fmla="*/ 66 h 441"/>
                <a:gd name="T2" fmla="*/ 59 w 533"/>
                <a:gd name="T3" fmla="*/ 81 h 441"/>
                <a:gd name="T4" fmla="*/ 56 w 533"/>
                <a:gd name="T5" fmla="*/ 358 h 441"/>
                <a:gd name="T6" fmla="*/ 65 w 533"/>
                <a:gd name="T7" fmla="*/ 377 h 441"/>
                <a:gd name="T8" fmla="*/ 85 w 533"/>
                <a:gd name="T9" fmla="*/ 385 h 441"/>
                <a:gd name="T10" fmla="*/ 337 w 533"/>
                <a:gd name="T11" fmla="*/ 383 h 441"/>
                <a:gd name="T12" fmla="*/ 353 w 533"/>
                <a:gd name="T13" fmla="*/ 368 h 441"/>
                <a:gd name="T14" fmla="*/ 355 w 533"/>
                <a:gd name="T15" fmla="*/ 282 h 441"/>
                <a:gd name="T16" fmla="*/ 285 w 533"/>
                <a:gd name="T17" fmla="*/ 362 h 441"/>
                <a:gd name="T18" fmla="*/ 259 w 533"/>
                <a:gd name="T19" fmla="*/ 370 h 441"/>
                <a:gd name="T20" fmla="*/ 243 w 533"/>
                <a:gd name="T21" fmla="*/ 369 h 441"/>
                <a:gd name="T22" fmla="*/ 220 w 533"/>
                <a:gd name="T23" fmla="*/ 357 h 441"/>
                <a:gd name="T24" fmla="*/ 89 w 533"/>
                <a:gd name="T25" fmla="*/ 231 h 441"/>
                <a:gd name="T26" fmla="*/ 82 w 533"/>
                <a:gd name="T27" fmla="*/ 200 h 441"/>
                <a:gd name="T28" fmla="*/ 96 w 533"/>
                <a:gd name="T29" fmla="*/ 171 h 441"/>
                <a:gd name="T30" fmla="*/ 124 w 533"/>
                <a:gd name="T31" fmla="*/ 155 h 441"/>
                <a:gd name="T32" fmla="*/ 155 w 533"/>
                <a:gd name="T33" fmla="*/ 160 h 441"/>
                <a:gd name="T34" fmla="*/ 213 w 533"/>
                <a:gd name="T35" fmla="*/ 208 h 441"/>
                <a:gd name="T36" fmla="*/ 242 w 533"/>
                <a:gd name="T37" fmla="*/ 222 h 441"/>
                <a:gd name="T38" fmla="*/ 272 w 533"/>
                <a:gd name="T39" fmla="*/ 215 h 441"/>
                <a:gd name="T40" fmla="*/ 355 w 533"/>
                <a:gd name="T41" fmla="*/ 121 h 441"/>
                <a:gd name="T42" fmla="*/ 353 w 533"/>
                <a:gd name="T43" fmla="*/ 81 h 441"/>
                <a:gd name="T44" fmla="*/ 337 w 533"/>
                <a:gd name="T45" fmla="*/ 66 h 441"/>
                <a:gd name="T46" fmla="*/ 85 w 533"/>
                <a:gd name="T47" fmla="*/ 64 h 441"/>
                <a:gd name="T48" fmla="*/ 501 w 533"/>
                <a:gd name="T49" fmla="*/ 3 h 441"/>
                <a:gd name="T50" fmla="*/ 526 w 533"/>
                <a:gd name="T51" fmla="*/ 24 h 441"/>
                <a:gd name="T52" fmla="*/ 533 w 533"/>
                <a:gd name="T53" fmla="*/ 55 h 441"/>
                <a:gd name="T54" fmla="*/ 520 w 533"/>
                <a:gd name="T55" fmla="*/ 84 h 441"/>
                <a:gd name="T56" fmla="*/ 411 w 533"/>
                <a:gd name="T57" fmla="*/ 358 h 441"/>
                <a:gd name="T58" fmla="*/ 399 w 533"/>
                <a:gd name="T59" fmla="*/ 399 h 441"/>
                <a:gd name="T60" fmla="*/ 369 w 533"/>
                <a:gd name="T61" fmla="*/ 429 h 441"/>
                <a:gd name="T62" fmla="*/ 326 w 533"/>
                <a:gd name="T63" fmla="*/ 441 h 441"/>
                <a:gd name="T64" fmla="*/ 62 w 533"/>
                <a:gd name="T65" fmla="*/ 438 h 441"/>
                <a:gd name="T66" fmla="*/ 25 w 533"/>
                <a:gd name="T67" fmla="*/ 417 h 441"/>
                <a:gd name="T68" fmla="*/ 3 w 533"/>
                <a:gd name="T69" fmla="*/ 380 h 441"/>
                <a:gd name="T70" fmla="*/ 0 w 533"/>
                <a:gd name="T71" fmla="*/ 92 h 441"/>
                <a:gd name="T72" fmla="*/ 12 w 533"/>
                <a:gd name="T73" fmla="*/ 50 h 441"/>
                <a:gd name="T74" fmla="*/ 42 w 533"/>
                <a:gd name="T75" fmla="*/ 20 h 441"/>
                <a:gd name="T76" fmla="*/ 85 w 533"/>
                <a:gd name="T77" fmla="*/ 8 h 441"/>
                <a:gd name="T78" fmla="*/ 347 w 533"/>
                <a:gd name="T79" fmla="*/ 10 h 441"/>
                <a:gd name="T80" fmla="*/ 382 w 533"/>
                <a:gd name="T81" fmla="*/ 29 h 441"/>
                <a:gd name="T82" fmla="*/ 405 w 533"/>
                <a:gd name="T83" fmla="*/ 61 h 441"/>
                <a:gd name="T84" fmla="*/ 454 w 533"/>
                <a:gd name="T85" fmla="*/ 7 h 441"/>
                <a:gd name="T86" fmla="*/ 485 w 533"/>
                <a:gd name="T87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33" h="441">
                  <a:moveTo>
                    <a:pt x="85" y="64"/>
                  </a:moveTo>
                  <a:lnTo>
                    <a:pt x="73" y="66"/>
                  </a:lnTo>
                  <a:lnTo>
                    <a:pt x="65" y="73"/>
                  </a:lnTo>
                  <a:lnTo>
                    <a:pt x="59" y="81"/>
                  </a:lnTo>
                  <a:lnTo>
                    <a:pt x="56" y="92"/>
                  </a:lnTo>
                  <a:lnTo>
                    <a:pt x="56" y="358"/>
                  </a:lnTo>
                  <a:lnTo>
                    <a:pt x="59" y="368"/>
                  </a:lnTo>
                  <a:lnTo>
                    <a:pt x="65" y="377"/>
                  </a:lnTo>
                  <a:lnTo>
                    <a:pt x="73" y="383"/>
                  </a:lnTo>
                  <a:lnTo>
                    <a:pt x="85" y="385"/>
                  </a:lnTo>
                  <a:lnTo>
                    <a:pt x="326" y="385"/>
                  </a:lnTo>
                  <a:lnTo>
                    <a:pt x="337" y="383"/>
                  </a:lnTo>
                  <a:lnTo>
                    <a:pt x="346" y="377"/>
                  </a:lnTo>
                  <a:lnTo>
                    <a:pt x="353" y="368"/>
                  </a:lnTo>
                  <a:lnTo>
                    <a:pt x="355" y="358"/>
                  </a:lnTo>
                  <a:lnTo>
                    <a:pt x="355" y="282"/>
                  </a:lnTo>
                  <a:lnTo>
                    <a:pt x="295" y="353"/>
                  </a:lnTo>
                  <a:lnTo>
                    <a:pt x="285" y="362"/>
                  </a:lnTo>
                  <a:lnTo>
                    <a:pt x="272" y="368"/>
                  </a:lnTo>
                  <a:lnTo>
                    <a:pt x="259" y="370"/>
                  </a:lnTo>
                  <a:lnTo>
                    <a:pt x="256" y="370"/>
                  </a:lnTo>
                  <a:lnTo>
                    <a:pt x="243" y="369"/>
                  </a:lnTo>
                  <a:lnTo>
                    <a:pt x="231" y="364"/>
                  </a:lnTo>
                  <a:lnTo>
                    <a:pt x="220" y="357"/>
                  </a:lnTo>
                  <a:lnTo>
                    <a:pt x="99" y="245"/>
                  </a:lnTo>
                  <a:lnTo>
                    <a:pt x="89" y="231"/>
                  </a:lnTo>
                  <a:lnTo>
                    <a:pt x="84" y="217"/>
                  </a:lnTo>
                  <a:lnTo>
                    <a:pt x="82" y="200"/>
                  </a:lnTo>
                  <a:lnTo>
                    <a:pt x="87" y="186"/>
                  </a:lnTo>
                  <a:lnTo>
                    <a:pt x="96" y="171"/>
                  </a:lnTo>
                  <a:lnTo>
                    <a:pt x="110" y="162"/>
                  </a:lnTo>
                  <a:lnTo>
                    <a:pt x="124" y="155"/>
                  </a:lnTo>
                  <a:lnTo>
                    <a:pt x="140" y="155"/>
                  </a:lnTo>
                  <a:lnTo>
                    <a:pt x="155" y="160"/>
                  </a:lnTo>
                  <a:lnTo>
                    <a:pt x="169" y="169"/>
                  </a:lnTo>
                  <a:lnTo>
                    <a:pt x="213" y="208"/>
                  </a:lnTo>
                  <a:lnTo>
                    <a:pt x="226" y="218"/>
                  </a:lnTo>
                  <a:lnTo>
                    <a:pt x="242" y="222"/>
                  </a:lnTo>
                  <a:lnTo>
                    <a:pt x="258" y="221"/>
                  </a:lnTo>
                  <a:lnTo>
                    <a:pt x="272" y="215"/>
                  </a:lnTo>
                  <a:lnTo>
                    <a:pt x="285" y="204"/>
                  </a:lnTo>
                  <a:lnTo>
                    <a:pt x="355" y="121"/>
                  </a:lnTo>
                  <a:lnTo>
                    <a:pt x="355" y="92"/>
                  </a:lnTo>
                  <a:lnTo>
                    <a:pt x="353" y="81"/>
                  </a:lnTo>
                  <a:lnTo>
                    <a:pt x="346" y="73"/>
                  </a:lnTo>
                  <a:lnTo>
                    <a:pt x="337" y="66"/>
                  </a:lnTo>
                  <a:lnTo>
                    <a:pt x="326" y="64"/>
                  </a:lnTo>
                  <a:lnTo>
                    <a:pt x="85" y="64"/>
                  </a:lnTo>
                  <a:close/>
                  <a:moveTo>
                    <a:pt x="485" y="0"/>
                  </a:moveTo>
                  <a:lnTo>
                    <a:pt x="501" y="3"/>
                  </a:lnTo>
                  <a:lnTo>
                    <a:pt x="514" y="11"/>
                  </a:lnTo>
                  <a:lnTo>
                    <a:pt x="526" y="24"/>
                  </a:lnTo>
                  <a:lnTo>
                    <a:pt x="532" y="39"/>
                  </a:lnTo>
                  <a:lnTo>
                    <a:pt x="533" y="55"/>
                  </a:lnTo>
                  <a:lnTo>
                    <a:pt x="530" y="70"/>
                  </a:lnTo>
                  <a:lnTo>
                    <a:pt x="520" y="84"/>
                  </a:lnTo>
                  <a:lnTo>
                    <a:pt x="411" y="215"/>
                  </a:lnTo>
                  <a:lnTo>
                    <a:pt x="411" y="358"/>
                  </a:lnTo>
                  <a:lnTo>
                    <a:pt x="408" y="380"/>
                  </a:lnTo>
                  <a:lnTo>
                    <a:pt x="399" y="399"/>
                  </a:lnTo>
                  <a:lnTo>
                    <a:pt x="386" y="417"/>
                  </a:lnTo>
                  <a:lnTo>
                    <a:pt x="369" y="429"/>
                  </a:lnTo>
                  <a:lnTo>
                    <a:pt x="348" y="438"/>
                  </a:lnTo>
                  <a:lnTo>
                    <a:pt x="326" y="441"/>
                  </a:lnTo>
                  <a:lnTo>
                    <a:pt x="85" y="441"/>
                  </a:lnTo>
                  <a:lnTo>
                    <a:pt x="62" y="438"/>
                  </a:lnTo>
                  <a:lnTo>
                    <a:pt x="42" y="429"/>
                  </a:lnTo>
                  <a:lnTo>
                    <a:pt x="25" y="417"/>
                  </a:lnTo>
                  <a:lnTo>
                    <a:pt x="12" y="399"/>
                  </a:lnTo>
                  <a:lnTo>
                    <a:pt x="3" y="380"/>
                  </a:lnTo>
                  <a:lnTo>
                    <a:pt x="0" y="358"/>
                  </a:lnTo>
                  <a:lnTo>
                    <a:pt x="0" y="92"/>
                  </a:lnTo>
                  <a:lnTo>
                    <a:pt x="3" y="69"/>
                  </a:lnTo>
                  <a:lnTo>
                    <a:pt x="12" y="50"/>
                  </a:lnTo>
                  <a:lnTo>
                    <a:pt x="25" y="32"/>
                  </a:lnTo>
                  <a:lnTo>
                    <a:pt x="42" y="20"/>
                  </a:lnTo>
                  <a:lnTo>
                    <a:pt x="62" y="11"/>
                  </a:lnTo>
                  <a:lnTo>
                    <a:pt x="85" y="8"/>
                  </a:lnTo>
                  <a:lnTo>
                    <a:pt x="326" y="8"/>
                  </a:lnTo>
                  <a:lnTo>
                    <a:pt x="347" y="10"/>
                  </a:lnTo>
                  <a:lnTo>
                    <a:pt x="366" y="18"/>
                  </a:lnTo>
                  <a:lnTo>
                    <a:pt x="382" y="29"/>
                  </a:lnTo>
                  <a:lnTo>
                    <a:pt x="395" y="43"/>
                  </a:lnTo>
                  <a:lnTo>
                    <a:pt x="405" y="61"/>
                  </a:lnTo>
                  <a:lnTo>
                    <a:pt x="441" y="19"/>
                  </a:lnTo>
                  <a:lnTo>
                    <a:pt x="454" y="7"/>
                  </a:lnTo>
                  <a:lnTo>
                    <a:pt x="468" y="1"/>
                  </a:lnTo>
                  <a:lnTo>
                    <a:pt x="48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0" name="Freeform 69"/>
            <p:cNvSpPr>
              <a:spLocks noEditPoints="1"/>
            </p:cNvSpPr>
            <p:nvPr/>
          </p:nvSpPr>
          <p:spPr bwMode="auto">
            <a:xfrm>
              <a:off x="9920288" y="1498600"/>
              <a:ext cx="120650" cy="103187"/>
            </a:xfrm>
            <a:custGeom>
              <a:avLst/>
              <a:gdLst>
                <a:gd name="T0" fmla="*/ 73 w 533"/>
                <a:gd name="T1" fmla="*/ 78 h 453"/>
                <a:gd name="T2" fmla="*/ 59 w 533"/>
                <a:gd name="T3" fmla="*/ 93 h 453"/>
                <a:gd name="T4" fmla="*/ 56 w 533"/>
                <a:gd name="T5" fmla="*/ 369 h 453"/>
                <a:gd name="T6" fmla="*/ 65 w 533"/>
                <a:gd name="T7" fmla="*/ 389 h 453"/>
                <a:gd name="T8" fmla="*/ 85 w 533"/>
                <a:gd name="T9" fmla="*/ 397 h 453"/>
                <a:gd name="T10" fmla="*/ 337 w 533"/>
                <a:gd name="T11" fmla="*/ 395 h 453"/>
                <a:gd name="T12" fmla="*/ 353 w 533"/>
                <a:gd name="T13" fmla="*/ 381 h 453"/>
                <a:gd name="T14" fmla="*/ 355 w 533"/>
                <a:gd name="T15" fmla="*/ 282 h 453"/>
                <a:gd name="T16" fmla="*/ 285 w 533"/>
                <a:gd name="T17" fmla="*/ 361 h 453"/>
                <a:gd name="T18" fmla="*/ 259 w 533"/>
                <a:gd name="T19" fmla="*/ 370 h 453"/>
                <a:gd name="T20" fmla="*/ 243 w 533"/>
                <a:gd name="T21" fmla="*/ 368 h 453"/>
                <a:gd name="T22" fmla="*/ 220 w 533"/>
                <a:gd name="T23" fmla="*/ 357 h 453"/>
                <a:gd name="T24" fmla="*/ 89 w 533"/>
                <a:gd name="T25" fmla="*/ 231 h 453"/>
                <a:gd name="T26" fmla="*/ 82 w 533"/>
                <a:gd name="T27" fmla="*/ 200 h 453"/>
                <a:gd name="T28" fmla="*/ 96 w 533"/>
                <a:gd name="T29" fmla="*/ 171 h 453"/>
                <a:gd name="T30" fmla="*/ 124 w 533"/>
                <a:gd name="T31" fmla="*/ 156 h 453"/>
                <a:gd name="T32" fmla="*/ 155 w 533"/>
                <a:gd name="T33" fmla="*/ 160 h 453"/>
                <a:gd name="T34" fmla="*/ 213 w 533"/>
                <a:gd name="T35" fmla="*/ 209 h 453"/>
                <a:gd name="T36" fmla="*/ 242 w 533"/>
                <a:gd name="T37" fmla="*/ 222 h 453"/>
                <a:gd name="T38" fmla="*/ 272 w 533"/>
                <a:gd name="T39" fmla="*/ 215 h 453"/>
                <a:gd name="T40" fmla="*/ 355 w 533"/>
                <a:gd name="T41" fmla="*/ 120 h 453"/>
                <a:gd name="T42" fmla="*/ 353 w 533"/>
                <a:gd name="T43" fmla="*/ 93 h 453"/>
                <a:gd name="T44" fmla="*/ 337 w 533"/>
                <a:gd name="T45" fmla="*/ 78 h 453"/>
                <a:gd name="T46" fmla="*/ 85 w 533"/>
                <a:gd name="T47" fmla="*/ 76 h 453"/>
                <a:gd name="T48" fmla="*/ 501 w 533"/>
                <a:gd name="T49" fmla="*/ 3 h 453"/>
                <a:gd name="T50" fmla="*/ 526 w 533"/>
                <a:gd name="T51" fmla="*/ 24 h 453"/>
                <a:gd name="T52" fmla="*/ 533 w 533"/>
                <a:gd name="T53" fmla="*/ 54 h 453"/>
                <a:gd name="T54" fmla="*/ 520 w 533"/>
                <a:gd name="T55" fmla="*/ 84 h 453"/>
                <a:gd name="T56" fmla="*/ 411 w 533"/>
                <a:gd name="T57" fmla="*/ 369 h 453"/>
                <a:gd name="T58" fmla="*/ 399 w 533"/>
                <a:gd name="T59" fmla="*/ 412 h 453"/>
                <a:gd name="T60" fmla="*/ 369 w 533"/>
                <a:gd name="T61" fmla="*/ 442 h 453"/>
                <a:gd name="T62" fmla="*/ 326 w 533"/>
                <a:gd name="T63" fmla="*/ 453 h 453"/>
                <a:gd name="T64" fmla="*/ 62 w 533"/>
                <a:gd name="T65" fmla="*/ 450 h 453"/>
                <a:gd name="T66" fmla="*/ 25 w 533"/>
                <a:gd name="T67" fmla="*/ 429 h 453"/>
                <a:gd name="T68" fmla="*/ 3 w 533"/>
                <a:gd name="T69" fmla="*/ 392 h 453"/>
                <a:gd name="T70" fmla="*/ 0 w 533"/>
                <a:gd name="T71" fmla="*/ 104 h 453"/>
                <a:gd name="T72" fmla="*/ 12 w 533"/>
                <a:gd name="T73" fmla="*/ 61 h 453"/>
                <a:gd name="T74" fmla="*/ 42 w 533"/>
                <a:gd name="T75" fmla="*/ 31 h 453"/>
                <a:gd name="T76" fmla="*/ 85 w 533"/>
                <a:gd name="T77" fmla="*/ 20 h 453"/>
                <a:gd name="T78" fmla="*/ 345 w 533"/>
                <a:gd name="T79" fmla="*/ 22 h 453"/>
                <a:gd name="T80" fmla="*/ 378 w 533"/>
                <a:gd name="T81" fmla="*/ 39 h 453"/>
                <a:gd name="T82" fmla="*/ 401 w 533"/>
                <a:gd name="T83" fmla="*/ 65 h 453"/>
                <a:gd name="T84" fmla="*/ 454 w 533"/>
                <a:gd name="T85" fmla="*/ 7 h 453"/>
                <a:gd name="T86" fmla="*/ 485 w 533"/>
                <a:gd name="T87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33" h="453">
                  <a:moveTo>
                    <a:pt x="85" y="76"/>
                  </a:moveTo>
                  <a:lnTo>
                    <a:pt x="73" y="78"/>
                  </a:lnTo>
                  <a:lnTo>
                    <a:pt x="65" y="84"/>
                  </a:lnTo>
                  <a:lnTo>
                    <a:pt x="59" y="93"/>
                  </a:lnTo>
                  <a:lnTo>
                    <a:pt x="56" y="104"/>
                  </a:lnTo>
                  <a:lnTo>
                    <a:pt x="56" y="369"/>
                  </a:lnTo>
                  <a:lnTo>
                    <a:pt x="59" y="381"/>
                  </a:lnTo>
                  <a:lnTo>
                    <a:pt x="65" y="389"/>
                  </a:lnTo>
                  <a:lnTo>
                    <a:pt x="73" y="395"/>
                  </a:lnTo>
                  <a:lnTo>
                    <a:pt x="85" y="397"/>
                  </a:lnTo>
                  <a:lnTo>
                    <a:pt x="326" y="397"/>
                  </a:lnTo>
                  <a:lnTo>
                    <a:pt x="337" y="395"/>
                  </a:lnTo>
                  <a:lnTo>
                    <a:pt x="346" y="389"/>
                  </a:lnTo>
                  <a:lnTo>
                    <a:pt x="353" y="381"/>
                  </a:lnTo>
                  <a:lnTo>
                    <a:pt x="355" y="369"/>
                  </a:lnTo>
                  <a:lnTo>
                    <a:pt x="355" y="282"/>
                  </a:lnTo>
                  <a:lnTo>
                    <a:pt x="295" y="352"/>
                  </a:lnTo>
                  <a:lnTo>
                    <a:pt x="285" y="361"/>
                  </a:lnTo>
                  <a:lnTo>
                    <a:pt x="272" y="367"/>
                  </a:lnTo>
                  <a:lnTo>
                    <a:pt x="259" y="370"/>
                  </a:lnTo>
                  <a:lnTo>
                    <a:pt x="256" y="370"/>
                  </a:lnTo>
                  <a:lnTo>
                    <a:pt x="243" y="368"/>
                  </a:lnTo>
                  <a:lnTo>
                    <a:pt x="231" y="364"/>
                  </a:lnTo>
                  <a:lnTo>
                    <a:pt x="220" y="357"/>
                  </a:lnTo>
                  <a:lnTo>
                    <a:pt x="99" y="245"/>
                  </a:lnTo>
                  <a:lnTo>
                    <a:pt x="89" y="231"/>
                  </a:lnTo>
                  <a:lnTo>
                    <a:pt x="84" y="216"/>
                  </a:lnTo>
                  <a:lnTo>
                    <a:pt x="82" y="200"/>
                  </a:lnTo>
                  <a:lnTo>
                    <a:pt x="87" y="185"/>
                  </a:lnTo>
                  <a:lnTo>
                    <a:pt x="96" y="171"/>
                  </a:lnTo>
                  <a:lnTo>
                    <a:pt x="110" y="161"/>
                  </a:lnTo>
                  <a:lnTo>
                    <a:pt x="124" y="156"/>
                  </a:lnTo>
                  <a:lnTo>
                    <a:pt x="140" y="155"/>
                  </a:lnTo>
                  <a:lnTo>
                    <a:pt x="155" y="160"/>
                  </a:lnTo>
                  <a:lnTo>
                    <a:pt x="169" y="169"/>
                  </a:lnTo>
                  <a:lnTo>
                    <a:pt x="213" y="209"/>
                  </a:lnTo>
                  <a:lnTo>
                    <a:pt x="226" y="218"/>
                  </a:lnTo>
                  <a:lnTo>
                    <a:pt x="242" y="222"/>
                  </a:lnTo>
                  <a:lnTo>
                    <a:pt x="258" y="221"/>
                  </a:lnTo>
                  <a:lnTo>
                    <a:pt x="272" y="215"/>
                  </a:lnTo>
                  <a:lnTo>
                    <a:pt x="285" y="204"/>
                  </a:lnTo>
                  <a:lnTo>
                    <a:pt x="355" y="120"/>
                  </a:lnTo>
                  <a:lnTo>
                    <a:pt x="355" y="104"/>
                  </a:lnTo>
                  <a:lnTo>
                    <a:pt x="353" y="93"/>
                  </a:lnTo>
                  <a:lnTo>
                    <a:pt x="346" y="84"/>
                  </a:lnTo>
                  <a:lnTo>
                    <a:pt x="337" y="78"/>
                  </a:lnTo>
                  <a:lnTo>
                    <a:pt x="326" y="76"/>
                  </a:lnTo>
                  <a:lnTo>
                    <a:pt x="85" y="76"/>
                  </a:lnTo>
                  <a:close/>
                  <a:moveTo>
                    <a:pt x="485" y="0"/>
                  </a:moveTo>
                  <a:lnTo>
                    <a:pt x="501" y="3"/>
                  </a:lnTo>
                  <a:lnTo>
                    <a:pt x="514" y="12"/>
                  </a:lnTo>
                  <a:lnTo>
                    <a:pt x="526" y="24"/>
                  </a:lnTo>
                  <a:lnTo>
                    <a:pt x="532" y="39"/>
                  </a:lnTo>
                  <a:lnTo>
                    <a:pt x="533" y="54"/>
                  </a:lnTo>
                  <a:lnTo>
                    <a:pt x="530" y="71"/>
                  </a:lnTo>
                  <a:lnTo>
                    <a:pt x="520" y="84"/>
                  </a:lnTo>
                  <a:lnTo>
                    <a:pt x="411" y="216"/>
                  </a:lnTo>
                  <a:lnTo>
                    <a:pt x="411" y="369"/>
                  </a:lnTo>
                  <a:lnTo>
                    <a:pt x="408" y="392"/>
                  </a:lnTo>
                  <a:lnTo>
                    <a:pt x="399" y="412"/>
                  </a:lnTo>
                  <a:lnTo>
                    <a:pt x="386" y="429"/>
                  </a:lnTo>
                  <a:lnTo>
                    <a:pt x="369" y="442"/>
                  </a:lnTo>
                  <a:lnTo>
                    <a:pt x="348" y="450"/>
                  </a:lnTo>
                  <a:lnTo>
                    <a:pt x="326" y="453"/>
                  </a:lnTo>
                  <a:lnTo>
                    <a:pt x="85" y="453"/>
                  </a:lnTo>
                  <a:lnTo>
                    <a:pt x="62" y="450"/>
                  </a:lnTo>
                  <a:lnTo>
                    <a:pt x="42" y="442"/>
                  </a:lnTo>
                  <a:lnTo>
                    <a:pt x="25" y="429"/>
                  </a:lnTo>
                  <a:lnTo>
                    <a:pt x="12" y="412"/>
                  </a:lnTo>
                  <a:lnTo>
                    <a:pt x="3" y="392"/>
                  </a:lnTo>
                  <a:lnTo>
                    <a:pt x="0" y="369"/>
                  </a:lnTo>
                  <a:lnTo>
                    <a:pt x="0" y="104"/>
                  </a:lnTo>
                  <a:lnTo>
                    <a:pt x="3" y="82"/>
                  </a:lnTo>
                  <a:lnTo>
                    <a:pt x="12" y="61"/>
                  </a:lnTo>
                  <a:lnTo>
                    <a:pt x="25" y="45"/>
                  </a:lnTo>
                  <a:lnTo>
                    <a:pt x="42" y="31"/>
                  </a:lnTo>
                  <a:lnTo>
                    <a:pt x="62" y="23"/>
                  </a:lnTo>
                  <a:lnTo>
                    <a:pt x="85" y="20"/>
                  </a:lnTo>
                  <a:lnTo>
                    <a:pt x="326" y="20"/>
                  </a:lnTo>
                  <a:lnTo>
                    <a:pt x="345" y="22"/>
                  </a:lnTo>
                  <a:lnTo>
                    <a:pt x="363" y="28"/>
                  </a:lnTo>
                  <a:lnTo>
                    <a:pt x="378" y="39"/>
                  </a:lnTo>
                  <a:lnTo>
                    <a:pt x="391" y="51"/>
                  </a:lnTo>
                  <a:lnTo>
                    <a:pt x="401" y="65"/>
                  </a:lnTo>
                  <a:lnTo>
                    <a:pt x="441" y="18"/>
                  </a:lnTo>
                  <a:lnTo>
                    <a:pt x="454" y="7"/>
                  </a:lnTo>
                  <a:lnTo>
                    <a:pt x="468" y="1"/>
                  </a:lnTo>
                  <a:lnTo>
                    <a:pt x="48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1" name="Freeform 70"/>
            <p:cNvSpPr>
              <a:spLocks noEditPoints="1"/>
            </p:cNvSpPr>
            <p:nvPr/>
          </p:nvSpPr>
          <p:spPr bwMode="auto">
            <a:xfrm>
              <a:off x="9920288" y="1627188"/>
              <a:ext cx="120650" cy="103187"/>
            </a:xfrm>
            <a:custGeom>
              <a:avLst/>
              <a:gdLst>
                <a:gd name="T0" fmla="*/ 73 w 533"/>
                <a:gd name="T1" fmla="*/ 83 h 459"/>
                <a:gd name="T2" fmla="*/ 59 w 533"/>
                <a:gd name="T3" fmla="*/ 99 h 459"/>
                <a:gd name="T4" fmla="*/ 56 w 533"/>
                <a:gd name="T5" fmla="*/ 375 h 459"/>
                <a:gd name="T6" fmla="*/ 65 w 533"/>
                <a:gd name="T7" fmla="*/ 395 h 459"/>
                <a:gd name="T8" fmla="*/ 85 w 533"/>
                <a:gd name="T9" fmla="*/ 403 h 459"/>
                <a:gd name="T10" fmla="*/ 337 w 533"/>
                <a:gd name="T11" fmla="*/ 401 h 459"/>
                <a:gd name="T12" fmla="*/ 353 w 533"/>
                <a:gd name="T13" fmla="*/ 386 h 459"/>
                <a:gd name="T14" fmla="*/ 355 w 533"/>
                <a:gd name="T15" fmla="*/ 283 h 459"/>
                <a:gd name="T16" fmla="*/ 285 w 533"/>
                <a:gd name="T17" fmla="*/ 362 h 459"/>
                <a:gd name="T18" fmla="*/ 259 w 533"/>
                <a:gd name="T19" fmla="*/ 371 h 459"/>
                <a:gd name="T20" fmla="*/ 256 w 533"/>
                <a:gd name="T21" fmla="*/ 372 h 459"/>
                <a:gd name="T22" fmla="*/ 231 w 533"/>
                <a:gd name="T23" fmla="*/ 365 h 459"/>
                <a:gd name="T24" fmla="*/ 99 w 533"/>
                <a:gd name="T25" fmla="*/ 245 h 459"/>
                <a:gd name="T26" fmla="*/ 84 w 533"/>
                <a:gd name="T27" fmla="*/ 217 h 459"/>
                <a:gd name="T28" fmla="*/ 87 w 533"/>
                <a:gd name="T29" fmla="*/ 186 h 459"/>
                <a:gd name="T30" fmla="*/ 110 w 533"/>
                <a:gd name="T31" fmla="*/ 162 h 459"/>
                <a:gd name="T32" fmla="*/ 140 w 533"/>
                <a:gd name="T33" fmla="*/ 156 h 459"/>
                <a:gd name="T34" fmla="*/ 169 w 533"/>
                <a:gd name="T35" fmla="*/ 170 h 459"/>
                <a:gd name="T36" fmla="*/ 226 w 533"/>
                <a:gd name="T37" fmla="*/ 218 h 459"/>
                <a:gd name="T38" fmla="*/ 258 w 533"/>
                <a:gd name="T39" fmla="*/ 221 h 459"/>
                <a:gd name="T40" fmla="*/ 285 w 533"/>
                <a:gd name="T41" fmla="*/ 205 h 459"/>
                <a:gd name="T42" fmla="*/ 355 w 533"/>
                <a:gd name="T43" fmla="*/ 109 h 459"/>
                <a:gd name="T44" fmla="*/ 346 w 533"/>
                <a:gd name="T45" fmla="*/ 90 h 459"/>
                <a:gd name="T46" fmla="*/ 326 w 533"/>
                <a:gd name="T47" fmla="*/ 81 h 459"/>
                <a:gd name="T48" fmla="*/ 485 w 533"/>
                <a:gd name="T49" fmla="*/ 0 h 459"/>
                <a:gd name="T50" fmla="*/ 514 w 533"/>
                <a:gd name="T51" fmla="*/ 12 h 459"/>
                <a:gd name="T52" fmla="*/ 532 w 533"/>
                <a:gd name="T53" fmla="*/ 40 h 459"/>
                <a:gd name="T54" fmla="*/ 530 w 533"/>
                <a:gd name="T55" fmla="*/ 71 h 459"/>
                <a:gd name="T56" fmla="*/ 411 w 533"/>
                <a:gd name="T57" fmla="*/ 216 h 459"/>
                <a:gd name="T58" fmla="*/ 408 w 533"/>
                <a:gd name="T59" fmla="*/ 397 h 459"/>
                <a:gd name="T60" fmla="*/ 386 w 533"/>
                <a:gd name="T61" fmla="*/ 434 h 459"/>
                <a:gd name="T62" fmla="*/ 348 w 533"/>
                <a:gd name="T63" fmla="*/ 456 h 459"/>
                <a:gd name="T64" fmla="*/ 85 w 533"/>
                <a:gd name="T65" fmla="*/ 459 h 459"/>
                <a:gd name="T66" fmla="*/ 42 w 533"/>
                <a:gd name="T67" fmla="*/ 448 h 459"/>
                <a:gd name="T68" fmla="*/ 12 w 533"/>
                <a:gd name="T69" fmla="*/ 417 h 459"/>
                <a:gd name="T70" fmla="*/ 0 w 533"/>
                <a:gd name="T71" fmla="*/ 375 h 459"/>
                <a:gd name="T72" fmla="*/ 3 w 533"/>
                <a:gd name="T73" fmla="*/ 88 h 459"/>
                <a:gd name="T74" fmla="*/ 25 w 533"/>
                <a:gd name="T75" fmla="*/ 50 h 459"/>
                <a:gd name="T76" fmla="*/ 62 w 533"/>
                <a:gd name="T77" fmla="*/ 28 h 459"/>
                <a:gd name="T78" fmla="*/ 326 w 533"/>
                <a:gd name="T79" fmla="*/ 25 h 459"/>
                <a:gd name="T80" fmla="*/ 369 w 533"/>
                <a:gd name="T81" fmla="*/ 38 h 459"/>
                <a:gd name="T82" fmla="*/ 399 w 533"/>
                <a:gd name="T83" fmla="*/ 69 h 459"/>
                <a:gd name="T84" fmla="*/ 454 w 533"/>
                <a:gd name="T85" fmla="*/ 8 h 459"/>
                <a:gd name="T86" fmla="*/ 485 w 533"/>
                <a:gd name="T87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33" h="459">
                  <a:moveTo>
                    <a:pt x="85" y="81"/>
                  </a:moveTo>
                  <a:lnTo>
                    <a:pt x="73" y="83"/>
                  </a:lnTo>
                  <a:lnTo>
                    <a:pt x="65" y="90"/>
                  </a:lnTo>
                  <a:lnTo>
                    <a:pt x="59" y="99"/>
                  </a:lnTo>
                  <a:lnTo>
                    <a:pt x="56" y="109"/>
                  </a:lnTo>
                  <a:lnTo>
                    <a:pt x="56" y="375"/>
                  </a:lnTo>
                  <a:lnTo>
                    <a:pt x="59" y="386"/>
                  </a:lnTo>
                  <a:lnTo>
                    <a:pt x="65" y="395"/>
                  </a:lnTo>
                  <a:lnTo>
                    <a:pt x="73" y="401"/>
                  </a:lnTo>
                  <a:lnTo>
                    <a:pt x="85" y="403"/>
                  </a:lnTo>
                  <a:lnTo>
                    <a:pt x="326" y="403"/>
                  </a:lnTo>
                  <a:lnTo>
                    <a:pt x="337" y="401"/>
                  </a:lnTo>
                  <a:lnTo>
                    <a:pt x="346" y="395"/>
                  </a:lnTo>
                  <a:lnTo>
                    <a:pt x="353" y="386"/>
                  </a:lnTo>
                  <a:lnTo>
                    <a:pt x="355" y="375"/>
                  </a:lnTo>
                  <a:lnTo>
                    <a:pt x="355" y="283"/>
                  </a:lnTo>
                  <a:lnTo>
                    <a:pt x="295" y="353"/>
                  </a:lnTo>
                  <a:lnTo>
                    <a:pt x="285" y="362"/>
                  </a:lnTo>
                  <a:lnTo>
                    <a:pt x="272" y="369"/>
                  </a:lnTo>
                  <a:lnTo>
                    <a:pt x="259" y="371"/>
                  </a:lnTo>
                  <a:lnTo>
                    <a:pt x="258" y="371"/>
                  </a:lnTo>
                  <a:lnTo>
                    <a:pt x="256" y="372"/>
                  </a:lnTo>
                  <a:lnTo>
                    <a:pt x="243" y="370"/>
                  </a:lnTo>
                  <a:lnTo>
                    <a:pt x="231" y="365"/>
                  </a:lnTo>
                  <a:lnTo>
                    <a:pt x="220" y="357"/>
                  </a:lnTo>
                  <a:lnTo>
                    <a:pt x="99" y="245"/>
                  </a:lnTo>
                  <a:lnTo>
                    <a:pt x="89" y="232"/>
                  </a:lnTo>
                  <a:lnTo>
                    <a:pt x="84" y="217"/>
                  </a:lnTo>
                  <a:lnTo>
                    <a:pt x="82" y="202"/>
                  </a:lnTo>
                  <a:lnTo>
                    <a:pt x="87" y="186"/>
                  </a:lnTo>
                  <a:lnTo>
                    <a:pt x="96" y="173"/>
                  </a:lnTo>
                  <a:lnTo>
                    <a:pt x="110" y="162"/>
                  </a:lnTo>
                  <a:lnTo>
                    <a:pt x="124" y="156"/>
                  </a:lnTo>
                  <a:lnTo>
                    <a:pt x="140" y="156"/>
                  </a:lnTo>
                  <a:lnTo>
                    <a:pt x="155" y="160"/>
                  </a:lnTo>
                  <a:lnTo>
                    <a:pt x="169" y="170"/>
                  </a:lnTo>
                  <a:lnTo>
                    <a:pt x="213" y="209"/>
                  </a:lnTo>
                  <a:lnTo>
                    <a:pt x="226" y="218"/>
                  </a:lnTo>
                  <a:lnTo>
                    <a:pt x="242" y="222"/>
                  </a:lnTo>
                  <a:lnTo>
                    <a:pt x="258" y="221"/>
                  </a:lnTo>
                  <a:lnTo>
                    <a:pt x="272" y="215"/>
                  </a:lnTo>
                  <a:lnTo>
                    <a:pt x="285" y="205"/>
                  </a:lnTo>
                  <a:lnTo>
                    <a:pt x="355" y="122"/>
                  </a:lnTo>
                  <a:lnTo>
                    <a:pt x="355" y="109"/>
                  </a:lnTo>
                  <a:lnTo>
                    <a:pt x="353" y="99"/>
                  </a:lnTo>
                  <a:lnTo>
                    <a:pt x="346" y="90"/>
                  </a:lnTo>
                  <a:lnTo>
                    <a:pt x="337" y="83"/>
                  </a:lnTo>
                  <a:lnTo>
                    <a:pt x="326" y="81"/>
                  </a:lnTo>
                  <a:lnTo>
                    <a:pt x="85" y="81"/>
                  </a:lnTo>
                  <a:close/>
                  <a:moveTo>
                    <a:pt x="485" y="0"/>
                  </a:moveTo>
                  <a:lnTo>
                    <a:pt x="501" y="4"/>
                  </a:lnTo>
                  <a:lnTo>
                    <a:pt x="514" y="12"/>
                  </a:lnTo>
                  <a:lnTo>
                    <a:pt x="526" y="24"/>
                  </a:lnTo>
                  <a:lnTo>
                    <a:pt x="532" y="40"/>
                  </a:lnTo>
                  <a:lnTo>
                    <a:pt x="533" y="55"/>
                  </a:lnTo>
                  <a:lnTo>
                    <a:pt x="530" y="71"/>
                  </a:lnTo>
                  <a:lnTo>
                    <a:pt x="520" y="86"/>
                  </a:lnTo>
                  <a:lnTo>
                    <a:pt x="411" y="216"/>
                  </a:lnTo>
                  <a:lnTo>
                    <a:pt x="411" y="375"/>
                  </a:lnTo>
                  <a:lnTo>
                    <a:pt x="408" y="397"/>
                  </a:lnTo>
                  <a:lnTo>
                    <a:pt x="399" y="417"/>
                  </a:lnTo>
                  <a:lnTo>
                    <a:pt x="386" y="434"/>
                  </a:lnTo>
                  <a:lnTo>
                    <a:pt x="369" y="448"/>
                  </a:lnTo>
                  <a:lnTo>
                    <a:pt x="348" y="456"/>
                  </a:lnTo>
                  <a:lnTo>
                    <a:pt x="326" y="459"/>
                  </a:lnTo>
                  <a:lnTo>
                    <a:pt x="85" y="459"/>
                  </a:lnTo>
                  <a:lnTo>
                    <a:pt x="62" y="456"/>
                  </a:lnTo>
                  <a:lnTo>
                    <a:pt x="42" y="448"/>
                  </a:lnTo>
                  <a:lnTo>
                    <a:pt x="25" y="434"/>
                  </a:lnTo>
                  <a:lnTo>
                    <a:pt x="12" y="417"/>
                  </a:lnTo>
                  <a:lnTo>
                    <a:pt x="3" y="397"/>
                  </a:lnTo>
                  <a:lnTo>
                    <a:pt x="0" y="375"/>
                  </a:lnTo>
                  <a:lnTo>
                    <a:pt x="0" y="109"/>
                  </a:lnTo>
                  <a:lnTo>
                    <a:pt x="3" y="88"/>
                  </a:lnTo>
                  <a:lnTo>
                    <a:pt x="12" y="67"/>
                  </a:lnTo>
                  <a:lnTo>
                    <a:pt x="25" y="50"/>
                  </a:lnTo>
                  <a:lnTo>
                    <a:pt x="42" y="37"/>
                  </a:lnTo>
                  <a:lnTo>
                    <a:pt x="62" y="28"/>
                  </a:lnTo>
                  <a:lnTo>
                    <a:pt x="85" y="25"/>
                  </a:lnTo>
                  <a:lnTo>
                    <a:pt x="326" y="25"/>
                  </a:lnTo>
                  <a:lnTo>
                    <a:pt x="349" y="28"/>
                  </a:lnTo>
                  <a:lnTo>
                    <a:pt x="369" y="38"/>
                  </a:lnTo>
                  <a:lnTo>
                    <a:pt x="386" y="51"/>
                  </a:lnTo>
                  <a:lnTo>
                    <a:pt x="399" y="69"/>
                  </a:lnTo>
                  <a:lnTo>
                    <a:pt x="441" y="19"/>
                  </a:lnTo>
                  <a:lnTo>
                    <a:pt x="454" y="8"/>
                  </a:lnTo>
                  <a:lnTo>
                    <a:pt x="468" y="1"/>
                  </a:lnTo>
                  <a:lnTo>
                    <a:pt x="48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2" name="Freeform 71"/>
            <p:cNvSpPr>
              <a:spLocks/>
            </p:cNvSpPr>
            <p:nvPr/>
          </p:nvSpPr>
          <p:spPr bwMode="auto">
            <a:xfrm>
              <a:off x="10072688" y="1412875"/>
              <a:ext cx="214313" cy="23812"/>
            </a:xfrm>
            <a:custGeom>
              <a:avLst/>
              <a:gdLst>
                <a:gd name="T0" fmla="*/ 52 w 945"/>
                <a:gd name="T1" fmla="*/ 0 h 103"/>
                <a:gd name="T2" fmla="*/ 893 w 945"/>
                <a:gd name="T3" fmla="*/ 0 h 103"/>
                <a:gd name="T4" fmla="*/ 910 w 945"/>
                <a:gd name="T5" fmla="*/ 3 h 103"/>
                <a:gd name="T6" fmla="*/ 924 w 945"/>
                <a:gd name="T7" fmla="*/ 10 h 103"/>
                <a:gd name="T8" fmla="*/ 935 w 945"/>
                <a:gd name="T9" fmla="*/ 21 h 103"/>
                <a:gd name="T10" fmla="*/ 942 w 945"/>
                <a:gd name="T11" fmla="*/ 36 h 103"/>
                <a:gd name="T12" fmla="*/ 945 w 945"/>
                <a:gd name="T13" fmla="*/ 53 h 103"/>
                <a:gd name="T14" fmla="*/ 942 w 945"/>
                <a:gd name="T15" fmla="*/ 68 h 103"/>
                <a:gd name="T16" fmla="*/ 935 w 945"/>
                <a:gd name="T17" fmla="*/ 83 h 103"/>
                <a:gd name="T18" fmla="*/ 924 w 945"/>
                <a:gd name="T19" fmla="*/ 94 h 103"/>
                <a:gd name="T20" fmla="*/ 910 w 945"/>
                <a:gd name="T21" fmla="*/ 101 h 103"/>
                <a:gd name="T22" fmla="*/ 893 w 945"/>
                <a:gd name="T23" fmla="*/ 103 h 103"/>
                <a:gd name="T24" fmla="*/ 52 w 945"/>
                <a:gd name="T25" fmla="*/ 103 h 103"/>
                <a:gd name="T26" fmla="*/ 35 w 945"/>
                <a:gd name="T27" fmla="*/ 101 h 103"/>
                <a:gd name="T28" fmla="*/ 22 w 945"/>
                <a:gd name="T29" fmla="*/ 94 h 103"/>
                <a:gd name="T30" fmla="*/ 10 w 945"/>
                <a:gd name="T31" fmla="*/ 83 h 103"/>
                <a:gd name="T32" fmla="*/ 3 w 945"/>
                <a:gd name="T33" fmla="*/ 68 h 103"/>
                <a:gd name="T34" fmla="*/ 0 w 945"/>
                <a:gd name="T35" fmla="*/ 53 h 103"/>
                <a:gd name="T36" fmla="*/ 3 w 945"/>
                <a:gd name="T37" fmla="*/ 36 h 103"/>
                <a:gd name="T38" fmla="*/ 10 w 945"/>
                <a:gd name="T39" fmla="*/ 21 h 103"/>
                <a:gd name="T40" fmla="*/ 22 w 945"/>
                <a:gd name="T41" fmla="*/ 10 h 103"/>
                <a:gd name="T42" fmla="*/ 35 w 945"/>
                <a:gd name="T43" fmla="*/ 3 h 103"/>
                <a:gd name="T44" fmla="*/ 52 w 945"/>
                <a:gd name="T45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5" h="103">
                  <a:moveTo>
                    <a:pt x="52" y="0"/>
                  </a:moveTo>
                  <a:lnTo>
                    <a:pt x="893" y="0"/>
                  </a:lnTo>
                  <a:lnTo>
                    <a:pt x="910" y="3"/>
                  </a:lnTo>
                  <a:lnTo>
                    <a:pt x="924" y="10"/>
                  </a:lnTo>
                  <a:lnTo>
                    <a:pt x="935" y="21"/>
                  </a:lnTo>
                  <a:lnTo>
                    <a:pt x="942" y="36"/>
                  </a:lnTo>
                  <a:lnTo>
                    <a:pt x="945" y="53"/>
                  </a:lnTo>
                  <a:lnTo>
                    <a:pt x="942" y="68"/>
                  </a:lnTo>
                  <a:lnTo>
                    <a:pt x="935" y="83"/>
                  </a:lnTo>
                  <a:lnTo>
                    <a:pt x="924" y="94"/>
                  </a:lnTo>
                  <a:lnTo>
                    <a:pt x="910" y="101"/>
                  </a:lnTo>
                  <a:lnTo>
                    <a:pt x="893" y="103"/>
                  </a:lnTo>
                  <a:lnTo>
                    <a:pt x="52" y="103"/>
                  </a:lnTo>
                  <a:lnTo>
                    <a:pt x="35" y="101"/>
                  </a:lnTo>
                  <a:lnTo>
                    <a:pt x="22" y="94"/>
                  </a:lnTo>
                  <a:lnTo>
                    <a:pt x="10" y="83"/>
                  </a:lnTo>
                  <a:lnTo>
                    <a:pt x="3" y="68"/>
                  </a:lnTo>
                  <a:lnTo>
                    <a:pt x="0" y="53"/>
                  </a:lnTo>
                  <a:lnTo>
                    <a:pt x="3" y="36"/>
                  </a:lnTo>
                  <a:lnTo>
                    <a:pt x="10" y="21"/>
                  </a:lnTo>
                  <a:lnTo>
                    <a:pt x="22" y="10"/>
                  </a:lnTo>
                  <a:lnTo>
                    <a:pt x="35" y="3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3" name="Freeform 72"/>
            <p:cNvSpPr>
              <a:spLocks/>
            </p:cNvSpPr>
            <p:nvPr/>
          </p:nvSpPr>
          <p:spPr bwMode="auto">
            <a:xfrm>
              <a:off x="10072688" y="1528763"/>
              <a:ext cx="214313" cy="23812"/>
            </a:xfrm>
            <a:custGeom>
              <a:avLst/>
              <a:gdLst>
                <a:gd name="T0" fmla="*/ 52 w 945"/>
                <a:gd name="T1" fmla="*/ 0 h 104"/>
                <a:gd name="T2" fmla="*/ 893 w 945"/>
                <a:gd name="T3" fmla="*/ 0 h 104"/>
                <a:gd name="T4" fmla="*/ 910 w 945"/>
                <a:gd name="T5" fmla="*/ 3 h 104"/>
                <a:gd name="T6" fmla="*/ 924 w 945"/>
                <a:gd name="T7" fmla="*/ 10 h 104"/>
                <a:gd name="T8" fmla="*/ 935 w 945"/>
                <a:gd name="T9" fmla="*/ 22 h 104"/>
                <a:gd name="T10" fmla="*/ 942 w 945"/>
                <a:gd name="T11" fmla="*/ 35 h 104"/>
                <a:gd name="T12" fmla="*/ 945 w 945"/>
                <a:gd name="T13" fmla="*/ 52 h 104"/>
                <a:gd name="T14" fmla="*/ 942 w 945"/>
                <a:gd name="T15" fmla="*/ 68 h 104"/>
                <a:gd name="T16" fmla="*/ 935 w 945"/>
                <a:gd name="T17" fmla="*/ 83 h 104"/>
                <a:gd name="T18" fmla="*/ 924 w 945"/>
                <a:gd name="T19" fmla="*/ 93 h 104"/>
                <a:gd name="T20" fmla="*/ 910 w 945"/>
                <a:gd name="T21" fmla="*/ 101 h 104"/>
                <a:gd name="T22" fmla="*/ 893 w 945"/>
                <a:gd name="T23" fmla="*/ 104 h 104"/>
                <a:gd name="T24" fmla="*/ 52 w 945"/>
                <a:gd name="T25" fmla="*/ 104 h 104"/>
                <a:gd name="T26" fmla="*/ 35 w 945"/>
                <a:gd name="T27" fmla="*/ 101 h 104"/>
                <a:gd name="T28" fmla="*/ 22 w 945"/>
                <a:gd name="T29" fmla="*/ 93 h 104"/>
                <a:gd name="T30" fmla="*/ 10 w 945"/>
                <a:gd name="T31" fmla="*/ 83 h 104"/>
                <a:gd name="T32" fmla="*/ 3 w 945"/>
                <a:gd name="T33" fmla="*/ 68 h 104"/>
                <a:gd name="T34" fmla="*/ 0 w 945"/>
                <a:gd name="T35" fmla="*/ 52 h 104"/>
                <a:gd name="T36" fmla="*/ 3 w 945"/>
                <a:gd name="T37" fmla="*/ 35 h 104"/>
                <a:gd name="T38" fmla="*/ 10 w 945"/>
                <a:gd name="T39" fmla="*/ 22 h 104"/>
                <a:gd name="T40" fmla="*/ 22 w 945"/>
                <a:gd name="T41" fmla="*/ 10 h 104"/>
                <a:gd name="T42" fmla="*/ 35 w 945"/>
                <a:gd name="T43" fmla="*/ 3 h 104"/>
                <a:gd name="T44" fmla="*/ 52 w 945"/>
                <a:gd name="T4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5" h="104">
                  <a:moveTo>
                    <a:pt x="52" y="0"/>
                  </a:moveTo>
                  <a:lnTo>
                    <a:pt x="893" y="0"/>
                  </a:lnTo>
                  <a:lnTo>
                    <a:pt x="910" y="3"/>
                  </a:lnTo>
                  <a:lnTo>
                    <a:pt x="924" y="10"/>
                  </a:lnTo>
                  <a:lnTo>
                    <a:pt x="935" y="22"/>
                  </a:lnTo>
                  <a:lnTo>
                    <a:pt x="942" y="35"/>
                  </a:lnTo>
                  <a:lnTo>
                    <a:pt x="945" y="52"/>
                  </a:lnTo>
                  <a:lnTo>
                    <a:pt x="942" y="68"/>
                  </a:lnTo>
                  <a:lnTo>
                    <a:pt x="935" y="83"/>
                  </a:lnTo>
                  <a:lnTo>
                    <a:pt x="924" y="93"/>
                  </a:lnTo>
                  <a:lnTo>
                    <a:pt x="910" y="101"/>
                  </a:lnTo>
                  <a:lnTo>
                    <a:pt x="893" y="104"/>
                  </a:lnTo>
                  <a:lnTo>
                    <a:pt x="52" y="104"/>
                  </a:lnTo>
                  <a:lnTo>
                    <a:pt x="35" y="101"/>
                  </a:lnTo>
                  <a:lnTo>
                    <a:pt x="22" y="93"/>
                  </a:lnTo>
                  <a:lnTo>
                    <a:pt x="10" y="83"/>
                  </a:lnTo>
                  <a:lnTo>
                    <a:pt x="3" y="68"/>
                  </a:lnTo>
                  <a:lnTo>
                    <a:pt x="0" y="52"/>
                  </a:lnTo>
                  <a:lnTo>
                    <a:pt x="3" y="35"/>
                  </a:lnTo>
                  <a:lnTo>
                    <a:pt x="10" y="22"/>
                  </a:lnTo>
                  <a:lnTo>
                    <a:pt x="22" y="10"/>
                  </a:lnTo>
                  <a:lnTo>
                    <a:pt x="35" y="3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4" name="Freeform 73"/>
            <p:cNvSpPr>
              <a:spLocks/>
            </p:cNvSpPr>
            <p:nvPr/>
          </p:nvSpPr>
          <p:spPr bwMode="auto">
            <a:xfrm>
              <a:off x="10072688" y="1643063"/>
              <a:ext cx="214313" cy="23812"/>
            </a:xfrm>
            <a:custGeom>
              <a:avLst/>
              <a:gdLst>
                <a:gd name="T0" fmla="*/ 52 w 945"/>
                <a:gd name="T1" fmla="*/ 0 h 104"/>
                <a:gd name="T2" fmla="*/ 893 w 945"/>
                <a:gd name="T3" fmla="*/ 0 h 104"/>
                <a:gd name="T4" fmla="*/ 910 w 945"/>
                <a:gd name="T5" fmla="*/ 2 h 104"/>
                <a:gd name="T6" fmla="*/ 924 w 945"/>
                <a:gd name="T7" fmla="*/ 9 h 104"/>
                <a:gd name="T8" fmla="*/ 935 w 945"/>
                <a:gd name="T9" fmla="*/ 21 h 104"/>
                <a:gd name="T10" fmla="*/ 942 w 945"/>
                <a:gd name="T11" fmla="*/ 35 h 104"/>
                <a:gd name="T12" fmla="*/ 945 w 945"/>
                <a:gd name="T13" fmla="*/ 52 h 104"/>
                <a:gd name="T14" fmla="*/ 942 w 945"/>
                <a:gd name="T15" fmla="*/ 69 h 104"/>
                <a:gd name="T16" fmla="*/ 935 w 945"/>
                <a:gd name="T17" fmla="*/ 82 h 104"/>
                <a:gd name="T18" fmla="*/ 924 w 945"/>
                <a:gd name="T19" fmla="*/ 93 h 104"/>
                <a:gd name="T20" fmla="*/ 910 w 945"/>
                <a:gd name="T21" fmla="*/ 101 h 104"/>
                <a:gd name="T22" fmla="*/ 893 w 945"/>
                <a:gd name="T23" fmla="*/ 104 h 104"/>
                <a:gd name="T24" fmla="*/ 52 w 945"/>
                <a:gd name="T25" fmla="*/ 104 h 104"/>
                <a:gd name="T26" fmla="*/ 35 w 945"/>
                <a:gd name="T27" fmla="*/ 101 h 104"/>
                <a:gd name="T28" fmla="*/ 22 w 945"/>
                <a:gd name="T29" fmla="*/ 93 h 104"/>
                <a:gd name="T30" fmla="*/ 10 w 945"/>
                <a:gd name="T31" fmla="*/ 82 h 104"/>
                <a:gd name="T32" fmla="*/ 3 w 945"/>
                <a:gd name="T33" fmla="*/ 69 h 104"/>
                <a:gd name="T34" fmla="*/ 0 w 945"/>
                <a:gd name="T35" fmla="*/ 52 h 104"/>
                <a:gd name="T36" fmla="*/ 3 w 945"/>
                <a:gd name="T37" fmla="*/ 35 h 104"/>
                <a:gd name="T38" fmla="*/ 10 w 945"/>
                <a:gd name="T39" fmla="*/ 21 h 104"/>
                <a:gd name="T40" fmla="*/ 22 w 945"/>
                <a:gd name="T41" fmla="*/ 9 h 104"/>
                <a:gd name="T42" fmla="*/ 35 w 945"/>
                <a:gd name="T43" fmla="*/ 2 h 104"/>
                <a:gd name="T44" fmla="*/ 52 w 945"/>
                <a:gd name="T4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5" h="104">
                  <a:moveTo>
                    <a:pt x="52" y="0"/>
                  </a:moveTo>
                  <a:lnTo>
                    <a:pt x="893" y="0"/>
                  </a:lnTo>
                  <a:lnTo>
                    <a:pt x="910" y="2"/>
                  </a:lnTo>
                  <a:lnTo>
                    <a:pt x="924" y="9"/>
                  </a:lnTo>
                  <a:lnTo>
                    <a:pt x="935" y="21"/>
                  </a:lnTo>
                  <a:lnTo>
                    <a:pt x="942" y="35"/>
                  </a:lnTo>
                  <a:lnTo>
                    <a:pt x="945" y="52"/>
                  </a:lnTo>
                  <a:lnTo>
                    <a:pt x="942" y="69"/>
                  </a:lnTo>
                  <a:lnTo>
                    <a:pt x="935" y="82"/>
                  </a:lnTo>
                  <a:lnTo>
                    <a:pt x="924" y="93"/>
                  </a:lnTo>
                  <a:lnTo>
                    <a:pt x="910" y="101"/>
                  </a:lnTo>
                  <a:lnTo>
                    <a:pt x="893" y="104"/>
                  </a:lnTo>
                  <a:lnTo>
                    <a:pt x="52" y="104"/>
                  </a:lnTo>
                  <a:lnTo>
                    <a:pt x="35" y="101"/>
                  </a:lnTo>
                  <a:lnTo>
                    <a:pt x="22" y="93"/>
                  </a:lnTo>
                  <a:lnTo>
                    <a:pt x="10" y="82"/>
                  </a:lnTo>
                  <a:lnTo>
                    <a:pt x="3" y="69"/>
                  </a:lnTo>
                  <a:lnTo>
                    <a:pt x="0" y="52"/>
                  </a:lnTo>
                  <a:lnTo>
                    <a:pt x="3" y="35"/>
                  </a:lnTo>
                  <a:lnTo>
                    <a:pt x="10" y="21"/>
                  </a:lnTo>
                  <a:lnTo>
                    <a:pt x="22" y="9"/>
                  </a:lnTo>
                  <a:lnTo>
                    <a:pt x="35" y="2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</p:grpSp>
      <p:grpSp>
        <p:nvGrpSpPr>
          <p:cNvPr id="16" name="Grupo 5">
            <a:extLst>
              <a:ext uri="{FF2B5EF4-FFF2-40B4-BE49-F238E27FC236}">
                <a16:creationId xmlns:a16="http://schemas.microsoft.com/office/drawing/2014/main" id="{B5790FAF-6608-4CE9-9C96-2AD822EBD293}"/>
              </a:ext>
            </a:extLst>
          </p:cNvPr>
          <p:cNvGrpSpPr/>
          <p:nvPr/>
        </p:nvGrpSpPr>
        <p:grpSpPr>
          <a:xfrm>
            <a:off x="2239028" y="896295"/>
            <a:ext cx="7498043" cy="5724225"/>
            <a:chOff x="1193710" y="763261"/>
            <a:chExt cx="6761895" cy="5162228"/>
          </a:xfrm>
          <a:solidFill>
            <a:schemeClr val="bg1"/>
          </a:solidFill>
        </p:grpSpPr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854346A8-966C-4066-BB23-E5C500FA328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99025" y="763261"/>
              <a:ext cx="6756580" cy="2123803"/>
            </a:xfrm>
            <a:prstGeom prst="rect">
              <a:avLst/>
            </a:prstGeom>
            <a:grpFill/>
          </p:spPr>
        </p:pic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58F6493E-0AD3-4E5C-815E-FCD24EAD10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99025" y="2973776"/>
              <a:ext cx="6756580" cy="1410178"/>
            </a:xfrm>
            <a:prstGeom prst="rect">
              <a:avLst/>
            </a:prstGeom>
            <a:grpFill/>
          </p:spPr>
        </p:pic>
        <p:pic>
          <p:nvPicPr>
            <p:cNvPr id="23" name="Imagen 22">
              <a:extLst>
                <a:ext uri="{FF2B5EF4-FFF2-40B4-BE49-F238E27FC236}">
                  <a16:creationId xmlns:a16="http://schemas.microsoft.com/office/drawing/2014/main" id="{AD1F144C-6A5D-4F48-AED5-C84F58782E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93710" y="4505068"/>
              <a:ext cx="6756580" cy="1420421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9516135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6" name="Rectangle 25"/>
          <p:cNvSpPr/>
          <p:nvPr/>
        </p:nvSpPr>
        <p:spPr>
          <a:xfrm>
            <a:off x="210497" y="0"/>
            <a:ext cx="11225276" cy="70406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4800" b="1" spc="-300" noProof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7.6 </a:t>
            </a:r>
            <a:r>
              <a:rPr lang="en-US" sz="4000" b="1" spc="-300" noProof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3800" b="1" spc="-300" noProof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Evaluación externa: </a:t>
            </a:r>
            <a:r>
              <a:rPr lang="en-US" sz="2000" spc="-150" noProof="1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Recursos humanos disponibles</a:t>
            </a:r>
          </a:p>
        </p:txBody>
      </p:sp>
      <p:grpSp>
        <p:nvGrpSpPr>
          <p:cNvPr id="7" name="Group 126"/>
          <p:cNvGrpSpPr/>
          <p:nvPr/>
        </p:nvGrpSpPr>
        <p:grpSpPr>
          <a:xfrm>
            <a:off x="10059731" y="605443"/>
            <a:ext cx="1607019" cy="2324520"/>
            <a:chOff x="9842500" y="1071563"/>
            <a:chExt cx="519113" cy="750887"/>
          </a:xfrm>
          <a:solidFill>
            <a:schemeClr val="bg1">
              <a:lumMod val="50000"/>
            </a:schemeClr>
          </a:solidFill>
        </p:grpSpPr>
        <p:sp>
          <p:nvSpPr>
            <p:cNvPr id="8" name="Freeform 67"/>
            <p:cNvSpPr>
              <a:spLocks noEditPoints="1"/>
            </p:cNvSpPr>
            <p:nvPr/>
          </p:nvSpPr>
          <p:spPr bwMode="auto">
            <a:xfrm>
              <a:off x="9842500" y="1071563"/>
              <a:ext cx="519113" cy="750887"/>
            </a:xfrm>
            <a:custGeom>
              <a:avLst/>
              <a:gdLst>
                <a:gd name="T0" fmla="*/ 1570 w 2289"/>
                <a:gd name="T1" fmla="*/ 786 h 3313"/>
                <a:gd name="T2" fmla="*/ 364 w 2289"/>
                <a:gd name="T3" fmla="*/ 439 h 3313"/>
                <a:gd name="T4" fmla="*/ 276 w 2289"/>
                <a:gd name="T5" fmla="*/ 466 h 3313"/>
                <a:gd name="T6" fmla="*/ 220 w 2289"/>
                <a:gd name="T7" fmla="*/ 535 h 3313"/>
                <a:gd name="T8" fmla="*/ 208 w 2289"/>
                <a:gd name="T9" fmla="*/ 2950 h 3313"/>
                <a:gd name="T10" fmla="*/ 235 w 2289"/>
                <a:gd name="T11" fmla="*/ 3037 h 3313"/>
                <a:gd name="T12" fmla="*/ 303 w 2289"/>
                <a:gd name="T13" fmla="*/ 3093 h 3313"/>
                <a:gd name="T14" fmla="*/ 1925 w 2289"/>
                <a:gd name="T15" fmla="*/ 3105 h 3313"/>
                <a:gd name="T16" fmla="*/ 2013 w 2289"/>
                <a:gd name="T17" fmla="*/ 3078 h 3313"/>
                <a:gd name="T18" fmla="*/ 2069 w 2289"/>
                <a:gd name="T19" fmla="*/ 3011 h 3313"/>
                <a:gd name="T20" fmla="*/ 2081 w 2289"/>
                <a:gd name="T21" fmla="*/ 595 h 3313"/>
                <a:gd name="T22" fmla="*/ 2054 w 2289"/>
                <a:gd name="T23" fmla="*/ 508 h 3313"/>
                <a:gd name="T24" fmla="*/ 1985 w 2289"/>
                <a:gd name="T25" fmla="*/ 452 h 3313"/>
                <a:gd name="T26" fmla="*/ 1776 w 2289"/>
                <a:gd name="T27" fmla="*/ 439 h 3313"/>
                <a:gd name="T28" fmla="*/ 1764 w 2289"/>
                <a:gd name="T29" fmla="*/ 873 h 3313"/>
                <a:gd name="T30" fmla="*/ 1711 w 2289"/>
                <a:gd name="T31" fmla="*/ 948 h 3313"/>
                <a:gd name="T32" fmla="*/ 1627 w 2289"/>
                <a:gd name="T33" fmla="*/ 987 h 3313"/>
                <a:gd name="T34" fmla="*/ 662 w 2289"/>
                <a:gd name="T35" fmla="*/ 987 h 3313"/>
                <a:gd name="T36" fmla="*/ 578 w 2289"/>
                <a:gd name="T37" fmla="*/ 948 h 3313"/>
                <a:gd name="T38" fmla="*/ 525 w 2289"/>
                <a:gd name="T39" fmla="*/ 873 h 3313"/>
                <a:gd name="T40" fmla="*/ 513 w 2289"/>
                <a:gd name="T41" fmla="*/ 439 h 3313"/>
                <a:gd name="T42" fmla="*/ 1123 w 2289"/>
                <a:gd name="T43" fmla="*/ 74 h 3313"/>
                <a:gd name="T44" fmla="*/ 1076 w 2289"/>
                <a:gd name="T45" fmla="*/ 110 h 3313"/>
                <a:gd name="T46" fmla="*/ 1069 w 2289"/>
                <a:gd name="T47" fmla="*/ 171 h 3313"/>
                <a:gd name="T48" fmla="*/ 1104 w 2289"/>
                <a:gd name="T49" fmla="*/ 217 h 3313"/>
                <a:gd name="T50" fmla="*/ 1166 w 2289"/>
                <a:gd name="T51" fmla="*/ 226 h 3313"/>
                <a:gd name="T52" fmla="*/ 1213 w 2289"/>
                <a:gd name="T53" fmla="*/ 189 h 3313"/>
                <a:gd name="T54" fmla="*/ 1220 w 2289"/>
                <a:gd name="T55" fmla="*/ 129 h 3313"/>
                <a:gd name="T56" fmla="*/ 1185 w 2289"/>
                <a:gd name="T57" fmla="*/ 82 h 3313"/>
                <a:gd name="T58" fmla="*/ 965 w 2289"/>
                <a:gd name="T59" fmla="*/ 0 h 3313"/>
                <a:gd name="T60" fmla="*/ 1386 w 2289"/>
                <a:gd name="T61" fmla="*/ 13 h 3313"/>
                <a:gd name="T62" fmla="*/ 1456 w 2289"/>
                <a:gd name="T63" fmla="*/ 70 h 3313"/>
                <a:gd name="T64" fmla="*/ 1482 w 2289"/>
                <a:gd name="T65" fmla="*/ 158 h 3313"/>
                <a:gd name="T66" fmla="*/ 1971 w 2289"/>
                <a:gd name="T67" fmla="*/ 236 h 3313"/>
                <a:gd name="T68" fmla="*/ 2096 w 2289"/>
                <a:gd name="T69" fmla="*/ 275 h 3313"/>
                <a:gd name="T70" fmla="*/ 2197 w 2289"/>
                <a:gd name="T71" fmla="*/ 354 h 3313"/>
                <a:gd name="T72" fmla="*/ 2265 w 2289"/>
                <a:gd name="T73" fmla="*/ 464 h 3313"/>
                <a:gd name="T74" fmla="*/ 2289 w 2289"/>
                <a:gd name="T75" fmla="*/ 595 h 3313"/>
                <a:gd name="T76" fmla="*/ 2277 w 2289"/>
                <a:gd name="T77" fmla="*/ 3039 h 3313"/>
                <a:gd name="T78" fmla="*/ 2224 w 2289"/>
                <a:gd name="T79" fmla="*/ 3157 h 3313"/>
                <a:gd name="T80" fmla="*/ 2132 w 2289"/>
                <a:gd name="T81" fmla="*/ 3247 h 3313"/>
                <a:gd name="T82" fmla="*/ 2015 w 2289"/>
                <a:gd name="T83" fmla="*/ 3301 h 3313"/>
                <a:gd name="T84" fmla="*/ 364 w 2289"/>
                <a:gd name="T85" fmla="*/ 3313 h 3313"/>
                <a:gd name="T86" fmla="*/ 233 w 2289"/>
                <a:gd name="T87" fmla="*/ 3288 h 3313"/>
                <a:gd name="T88" fmla="*/ 122 w 2289"/>
                <a:gd name="T89" fmla="*/ 3220 h 3313"/>
                <a:gd name="T90" fmla="*/ 43 w 2289"/>
                <a:gd name="T91" fmla="*/ 3120 h 3313"/>
                <a:gd name="T92" fmla="*/ 3 w 2289"/>
                <a:gd name="T93" fmla="*/ 2995 h 3313"/>
                <a:gd name="T94" fmla="*/ 3 w 2289"/>
                <a:gd name="T95" fmla="*/ 549 h 3313"/>
                <a:gd name="T96" fmla="*/ 43 w 2289"/>
                <a:gd name="T97" fmla="*/ 425 h 3313"/>
                <a:gd name="T98" fmla="*/ 122 w 2289"/>
                <a:gd name="T99" fmla="*/ 324 h 3313"/>
                <a:gd name="T100" fmla="*/ 233 w 2289"/>
                <a:gd name="T101" fmla="*/ 257 h 3313"/>
                <a:gd name="T102" fmla="*/ 364 w 2289"/>
                <a:gd name="T103" fmla="*/ 233 h 3313"/>
                <a:gd name="T104" fmla="*/ 810 w 2289"/>
                <a:gd name="T105" fmla="*/ 126 h 3313"/>
                <a:gd name="T106" fmla="*/ 853 w 2289"/>
                <a:gd name="T107" fmla="*/ 47 h 3313"/>
                <a:gd name="T108" fmla="*/ 932 w 2289"/>
                <a:gd name="T109" fmla="*/ 4 h 3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289" h="3313">
                  <a:moveTo>
                    <a:pt x="718" y="455"/>
                  </a:moveTo>
                  <a:lnTo>
                    <a:pt x="718" y="786"/>
                  </a:lnTo>
                  <a:lnTo>
                    <a:pt x="1570" y="786"/>
                  </a:lnTo>
                  <a:lnTo>
                    <a:pt x="1570" y="455"/>
                  </a:lnTo>
                  <a:lnTo>
                    <a:pt x="718" y="455"/>
                  </a:lnTo>
                  <a:close/>
                  <a:moveTo>
                    <a:pt x="364" y="439"/>
                  </a:moveTo>
                  <a:lnTo>
                    <a:pt x="333" y="442"/>
                  </a:lnTo>
                  <a:lnTo>
                    <a:pt x="303" y="452"/>
                  </a:lnTo>
                  <a:lnTo>
                    <a:pt x="276" y="466"/>
                  </a:lnTo>
                  <a:lnTo>
                    <a:pt x="253" y="485"/>
                  </a:lnTo>
                  <a:lnTo>
                    <a:pt x="235" y="508"/>
                  </a:lnTo>
                  <a:lnTo>
                    <a:pt x="220" y="535"/>
                  </a:lnTo>
                  <a:lnTo>
                    <a:pt x="212" y="564"/>
                  </a:lnTo>
                  <a:lnTo>
                    <a:pt x="208" y="595"/>
                  </a:lnTo>
                  <a:lnTo>
                    <a:pt x="208" y="2950"/>
                  </a:lnTo>
                  <a:lnTo>
                    <a:pt x="212" y="2982"/>
                  </a:lnTo>
                  <a:lnTo>
                    <a:pt x="220" y="3011"/>
                  </a:lnTo>
                  <a:lnTo>
                    <a:pt x="235" y="3037"/>
                  </a:lnTo>
                  <a:lnTo>
                    <a:pt x="253" y="3059"/>
                  </a:lnTo>
                  <a:lnTo>
                    <a:pt x="276" y="3078"/>
                  </a:lnTo>
                  <a:lnTo>
                    <a:pt x="303" y="3093"/>
                  </a:lnTo>
                  <a:lnTo>
                    <a:pt x="333" y="3102"/>
                  </a:lnTo>
                  <a:lnTo>
                    <a:pt x="364" y="3105"/>
                  </a:lnTo>
                  <a:lnTo>
                    <a:pt x="1925" y="3105"/>
                  </a:lnTo>
                  <a:lnTo>
                    <a:pt x="1956" y="3102"/>
                  </a:lnTo>
                  <a:lnTo>
                    <a:pt x="1985" y="3093"/>
                  </a:lnTo>
                  <a:lnTo>
                    <a:pt x="2013" y="3078"/>
                  </a:lnTo>
                  <a:lnTo>
                    <a:pt x="2035" y="3059"/>
                  </a:lnTo>
                  <a:lnTo>
                    <a:pt x="2054" y="3037"/>
                  </a:lnTo>
                  <a:lnTo>
                    <a:pt x="2069" y="3011"/>
                  </a:lnTo>
                  <a:lnTo>
                    <a:pt x="2078" y="2982"/>
                  </a:lnTo>
                  <a:lnTo>
                    <a:pt x="2081" y="2950"/>
                  </a:lnTo>
                  <a:lnTo>
                    <a:pt x="2081" y="595"/>
                  </a:lnTo>
                  <a:lnTo>
                    <a:pt x="2078" y="564"/>
                  </a:lnTo>
                  <a:lnTo>
                    <a:pt x="2069" y="535"/>
                  </a:lnTo>
                  <a:lnTo>
                    <a:pt x="2054" y="508"/>
                  </a:lnTo>
                  <a:lnTo>
                    <a:pt x="2035" y="485"/>
                  </a:lnTo>
                  <a:lnTo>
                    <a:pt x="2013" y="466"/>
                  </a:lnTo>
                  <a:lnTo>
                    <a:pt x="1985" y="452"/>
                  </a:lnTo>
                  <a:lnTo>
                    <a:pt x="1956" y="442"/>
                  </a:lnTo>
                  <a:lnTo>
                    <a:pt x="1925" y="439"/>
                  </a:lnTo>
                  <a:lnTo>
                    <a:pt x="1776" y="439"/>
                  </a:lnTo>
                  <a:lnTo>
                    <a:pt x="1776" y="810"/>
                  </a:lnTo>
                  <a:lnTo>
                    <a:pt x="1773" y="842"/>
                  </a:lnTo>
                  <a:lnTo>
                    <a:pt x="1764" y="873"/>
                  </a:lnTo>
                  <a:lnTo>
                    <a:pt x="1751" y="901"/>
                  </a:lnTo>
                  <a:lnTo>
                    <a:pt x="1733" y="926"/>
                  </a:lnTo>
                  <a:lnTo>
                    <a:pt x="1711" y="948"/>
                  </a:lnTo>
                  <a:lnTo>
                    <a:pt x="1686" y="965"/>
                  </a:lnTo>
                  <a:lnTo>
                    <a:pt x="1658" y="979"/>
                  </a:lnTo>
                  <a:lnTo>
                    <a:pt x="1627" y="987"/>
                  </a:lnTo>
                  <a:lnTo>
                    <a:pt x="1594" y="990"/>
                  </a:lnTo>
                  <a:lnTo>
                    <a:pt x="694" y="990"/>
                  </a:lnTo>
                  <a:lnTo>
                    <a:pt x="662" y="987"/>
                  </a:lnTo>
                  <a:lnTo>
                    <a:pt x="631" y="979"/>
                  </a:lnTo>
                  <a:lnTo>
                    <a:pt x="603" y="965"/>
                  </a:lnTo>
                  <a:lnTo>
                    <a:pt x="578" y="948"/>
                  </a:lnTo>
                  <a:lnTo>
                    <a:pt x="556" y="926"/>
                  </a:lnTo>
                  <a:lnTo>
                    <a:pt x="538" y="901"/>
                  </a:lnTo>
                  <a:lnTo>
                    <a:pt x="525" y="873"/>
                  </a:lnTo>
                  <a:lnTo>
                    <a:pt x="516" y="842"/>
                  </a:lnTo>
                  <a:lnTo>
                    <a:pt x="513" y="810"/>
                  </a:lnTo>
                  <a:lnTo>
                    <a:pt x="513" y="439"/>
                  </a:lnTo>
                  <a:lnTo>
                    <a:pt x="364" y="439"/>
                  </a:lnTo>
                  <a:close/>
                  <a:moveTo>
                    <a:pt x="1145" y="72"/>
                  </a:moveTo>
                  <a:lnTo>
                    <a:pt x="1123" y="74"/>
                  </a:lnTo>
                  <a:lnTo>
                    <a:pt x="1104" y="82"/>
                  </a:lnTo>
                  <a:lnTo>
                    <a:pt x="1089" y="95"/>
                  </a:lnTo>
                  <a:lnTo>
                    <a:pt x="1076" y="110"/>
                  </a:lnTo>
                  <a:lnTo>
                    <a:pt x="1069" y="129"/>
                  </a:lnTo>
                  <a:lnTo>
                    <a:pt x="1066" y="150"/>
                  </a:lnTo>
                  <a:lnTo>
                    <a:pt x="1069" y="171"/>
                  </a:lnTo>
                  <a:lnTo>
                    <a:pt x="1076" y="189"/>
                  </a:lnTo>
                  <a:lnTo>
                    <a:pt x="1089" y="205"/>
                  </a:lnTo>
                  <a:lnTo>
                    <a:pt x="1104" y="217"/>
                  </a:lnTo>
                  <a:lnTo>
                    <a:pt x="1123" y="226"/>
                  </a:lnTo>
                  <a:lnTo>
                    <a:pt x="1145" y="229"/>
                  </a:lnTo>
                  <a:lnTo>
                    <a:pt x="1166" y="226"/>
                  </a:lnTo>
                  <a:lnTo>
                    <a:pt x="1185" y="217"/>
                  </a:lnTo>
                  <a:lnTo>
                    <a:pt x="1200" y="205"/>
                  </a:lnTo>
                  <a:lnTo>
                    <a:pt x="1213" y="189"/>
                  </a:lnTo>
                  <a:lnTo>
                    <a:pt x="1220" y="171"/>
                  </a:lnTo>
                  <a:lnTo>
                    <a:pt x="1223" y="150"/>
                  </a:lnTo>
                  <a:lnTo>
                    <a:pt x="1220" y="129"/>
                  </a:lnTo>
                  <a:lnTo>
                    <a:pt x="1213" y="110"/>
                  </a:lnTo>
                  <a:lnTo>
                    <a:pt x="1200" y="95"/>
                  </a:lnTo>
                  <a:lnTo>
                    <a:pt x="1185" y="82"/>
                  </a:lnTo>
                  <a:lnTo>
                    <a:pt x="1166" y="74"/>
                  </a:lnTo>
                  <a:lnTo>
                    <a:pt x="1145" y="72"/>
                  </a:lnTo>
                  <a:close/>
                  <a:moveTo>
                    <a:pt x="965" y="0"/>
                  </a:moveTo>
                  <a:lnTo>
                    <a:pt x="1324" y="0"/>
                  </a:lnTo>
                  <a:lnTo>
                    <a:pt x="1356" y="4"/>
                  </a:lnTo>
                  <a:lnTo>
                    <a:pt x="1386" y="13"/>
                  </a:lnTo>
                  <a:lnTo>
                    <a:pt x="1413" y="27"/>
                  </a:lnTo>
                  <a:lnTo>
                    <a:pt x="1436" y="47"/>
                  </a:lnTo>
                  <a:lnTo>
                    <a:pt x="1456" y="70"/>
                  </a:lnTo>
                  <a:lnTo>
                    <a:pt x="1469" y="97"/>
                  </a:lnTo>
                  <a:lnTo>
                    <a:pt x="1479" y="126"/>
                  </a:lnTo>
                  <a:lnTo>
                    <a:pt x="1482" y="158"/>
                  </a:lnTo>
                  <a:lnTo>
                    <a:pt x="1482" y="233"/>
                  </a:lnTo>
                  <a:lnTo>
                    <a:pt x="1925" y="233"/>
                  </a:lnTo>
                  <a:lnTo>
                    <a:pt x="1971" y="236"/>
                  </a:lnTo>
                  <a:lnTo>
                    <a:pt x="2015" y="244"/>
                  </a:lnTo>
                  <a:lnTo>
                    <a:pt x="2056" y="257"/>
                  </a:lnTo>
                  <a:lnTo>
                    <a:pt x="2096" y="275"/>
                  </a:lnTo>
                  <a:lnTo>
                    <a:pt x="2132" y="297"/>
                  </a:lnTo>
                  <a:lnTo>
                    <a:pt x="2167" y="324"/>
                  </a:lnTo>
                  <a:lnTo>
                    <a:pt x="2197" y="354"/>
                  </a:lnTo>
                  <a:lnTo>
                    <a:pt x="2224" y="388"/>
                  </a:lnTo>
                  <a:lnTo>
                    <a:pt x="2246" y="425"/>
                  </a:lnTo>
                  <a:lnTo>
                    <a:pt x="2265" y="464"/>
                  </a:lnTo>
                  <a:lnTo>
                    <a:pt x="2278" y="506"/>
                  </a:lnTo>
                  <a:lnTo>
                    <a:pt x="2286" y="549"/>
                  </a:lnTo>
                  <a:lnTo>
                    <a:pt x="2289" y="595"/>
                  </a:lnTo>
                  <a:lnTo>
                    <a:pt x="2289" y="2950"/>
                  </a:lnTo>
                  <a:lnTo>
                    <a:pt x="2286" y="2995"/>
                  </a:lnTo>
                  <a:lnTo>
                    <a:pt x="2277" y="3039"/>
                  </a:lnTo>
                  <a:lnTo>
                    <a:pt x="2265" y="3081"/>
                  </a:lnTo>
                  <a:lnTo>
                    <a:pt x="2246" y="3120"/>
                  </a:lnTo>
                  <a:lnTo>
                    <a:pt x="2224" y="3157"/>
                  </a:lnTo>
                  <a:lnTo>
                    <a:pt x="2197" y="3190"/>
                  </a:lnTo>
                  <a:lnTo>
                    <a:pt x="2167" y="3220"/>
                  </a:lnTo>
                  <a:lnTo>
                    <a:pt x="2132" y="3247"/>
                  </a:lnTo>
                  <a:lnTo>
                    <a:pt x="2096" y="3270"/>
                  </a:lnTo>
                  <a:lnTo>
                    <a:pt x="2056" y="3288"/>
                  </a:lnTo>
                  <a:lnTo>
                    <a:pt x="2015" y="3301"/>
                  </a:lnTo>
                  <a:lnTo>
                    <a:pt x="1971" y="3309"/>
                  </a:lnTo>
                  <a:lnTo>
                    <a:pt x="1925" y="3313"/>
                  </a:lnTo>
                  <a:lnTo>
                    <a:pt x="364" y="3313"/>
                  </a:lnTo>
                  <a:lnTo>
                    <a:pt x="318" y="3309"/>
                  </a:lnTo>
                  <a:lnTo>
                    <a:pt x="274" y="3301"/>
                  </a:lnTo>
                  <a:lnTo>
                    <a:pt x="233" y="3288"/>
                  </a:lnTo>
                  <a:lnTo>
                    <a:pt x="193" y="3270"/>
                  </a:lnTo>
                  <a:lnTo>
                    <a:pt x="156" y="3247"/>
                  </a:lnTo>
                  <a:lnTo>
                    <a:pt x="122" y="3220"/>
                  </a:lnTo>
                  <a:lnTo>
                    <a:pt x="92" y="3190"/>
                  </a:lnTo>
                  <a:lnTo>
                    <a:pt x="65" y="3157"/>
                  </a:lnTo>
                  <a:lnTo>
                    <a:pt x="43" y="3120"/>
                  </a:lnTo>
                  <a:lnTo>
                    <a:pt x="24" y="3081"/>
                  </a:lnTo>
                  <a:lnTo>
                    <a:pt x="10" y="3039"/>
                  </a:lnTo>
                  <a:lnTo>
                    <a:pt x="3" y="2995"/>
                  </a:lnTo>
                  <a:lnTo>
                    <a:pt x="0" y="2950"/>
                  </a:lnTo>
                  <a:lnTo>
                    <a:pt x="0" y="595"/>
                  </a:lnTo>
                  <a:lnTo>
                    <a:pt x="3" y="549"/>
                  </a:lnTo>
                  <a:lnTo>
                    <a:pt x="10" y="506"/>
                  </a:lnTo>
                  <a:lnTo>
                    <a:pt x="24" y="464"/>
                  </a:lnTo>
                  <a:lnTo>
                    <a:pt x="43" y="425"/>
                  </a:lnTo>
                  <a:lnTo>
                    <a:pt x="65" y="388"/>
                  </a:lnTo>
                  <a:lnTo>
                    <a:pt x="92" y="354"/>
                  </a:lnTo>
                  <a:lnTo>
                    <a:pt x="122" y="324"/>
                  </a:lnTo>
                  <a:lnTo>
                    <a:pt x="156" y="297"/>
                  </a:lnTo>
                  <a:lnTo>
                    <a:pt x="193" y="275"/>
                  </a:lnTo>
                  <a:lnTo>
                    <a:pt x="233" y="257"/>
                  </a:lnTo>
                  <a:lnTo>
                    <a:pt x="274" y="244"/>
                  </a:lnTo>
                  <a:lnTo>
                    <a:pt x="318" y="236"/>
                  </a:lnTo>
                  <a:lnTo>
                    <a:pt x="364" y="233"/>
                  </a:lnTo>
                  <a:lnTo>
                    <a:pt x="807" y="233"/>
                  </a:lnTo>
                  <a:lnTo>
                    <a:pt x="807" y="158"/>
                  </a:lnTo>
                  <a:lnTo>
                    <a:pt x="810" y="126"/>
                  </a:lnTo>
                  <a:lnTo>
                    <a:pt x="820" y="97"/>
                  </a:lnTo>
                  <a:lnTo>
                    <a:pt x="834" y="70"/>
                  </a:lnTo>
                  <a:lnTo>
                    <a:pt x="853" y="47"/>
                  </a:lnTo>
                  <a:lnTo>
                    <a:pt x="876" y="27"/>
                  </a:lnTo>
                  <a:lnTo>
                    <a:pt x="903" y="13"/>
                  </a:lnTo>
                  <a:lnTo>
                    <a:pt x="932" y="4"/>
                  </a:lnTo>
                  <a:lnTo>
                    <a:pt x="9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9" name="Freeform 68"/>
            <p:cNvSpPr>
              <a:spLocks noEditPoints="1"/>
            </p:cNvSpPr>
            <p:nvPr/>
          </p:nvSpPr>
          <p:spPr bwMode="auto">
            <a:xfrm>
              <a:off x="9920288" y="1370013"/>
              <a:ext cx="120650" cy="100012"/>
            </a:xfrm>
            <a:custGeom>
              <a:avLst/>
              <a:gdLst>
                <a:gd name="T0" fmla="*/ 73 w 533"/>
                <a:gd name="T1" fmla="*/ 66 h 441"/>
                <a:gd name="T2" fmla="*/ 59 w 533"/>
                <a:gd name="T3" fmla="*/ 81 h 441"/>
                <a:gd name="T4" fmla="*/ 56 w 533"/>
                <a:gd name="T5" fmla="*/ 358 h 441"/>
                <a:gd name="T6" fmla="*/ 65 w 533"/>
                <a:gd name="T7" fmla="*/ 377 h 441"/>
                <a:gd name="T8" fmla="*/ 85 w 533"/>
                <a:gd name="T9" fmla="*/ 385 h 441"/>
                <a:gd name="T10" fmla="*/ 337 w 533"/>
                <a:gd name="T11" fmla="*/ 383 h 441"/>
                <a:gd name="T12" fmla="*/ 353 w 533"/>
                <a:gd name="T13" fmla="*/ 368 h 441"/>
                <a:gd name="T14" fmla="*/ 355 w 533"/>
                <a:gd name="T15" fmla="*/ 282 h 441"/>
                <a:gd name="T16" fmla="*/ 285 w 533"/>
                <a:gd name="T17" fmla="*/ 362 h 441"/>
                <a:gd name="T18" fmla="*/ 259 w 533"/>
                <a:gd name="T19" fmla="*/ 370 h 441"/>
                <a:gd name="T20" fmla="*/ 243 w 533"/>
                <a:gd name="T21" fmla="*/ 369 h 441"/>
                <a:gd name="T22" fmla="*/ 220 w 533"/>
                <a:gd name="T23" fmla="*/ 357 h 441"/>
                <a:gd name="T24" fmla="*/ 89 w 533"/>
                <a:gd name="T25" fmla="*/ 231 h 441"/>
                <a:gd name="T26" fmla="*/ 82 w 533"/>
                <a:gd name="T27" fmla="*/ 200 h 441"/>
                <a:gd name="T28" fmla="*/ 96 w 533"/>
                <a:gd name="T29" fmla="*/ 171 h 441"/>
                <a:gd name="T30" fmla="*/ 124 w 533"/>
                <a:gd name="T31" fmla="*/ 155 h 441"/>
                <a:gd name="T32" fmla="*/ 155 w 533"/>
                <a:gd name="T33" fmla="*/ 160 h 441"/>
                <a:gd name="T34" fmla="*/ 213 w 533"/>
                <a:gd name="T35" fmla="*/ 208 h 441"/>
                <a:gd name="T36" fmla="*/ 242 w 533"/>
                <a:gd name="T37" fmla="*/ 222 h 441"/>
                <a:gd name="T38" fmla="*/ 272 w 533"/>
                <a:gd name="T39" fmla="*/ 215 h 441"/>
                <a:gd name="T40" fmla="*/ 355 w 533"/>
                <a:gd name="T41" fmla="*/ 121 h 441"/>
                <a:gd name="T42" fmla="*/ 353 w 533"/>
                <a:gd name="T43" fmla="*/ 81 h 441"/>
                <a:gd name="T44" fmla="*/ 337 w 533"/>
                <a:gd name="T45" fmla="*/ 66 h 441"/>
                <a:gd name="T46" fmla="*/ 85 w 533"/>
                <a:gd name="T47" fmla="*/ 64 h 441"/>
                <a:gd name="T48" fmla="*/ 501 w 533"/>
                <a:gd name="T49" fmla="*/ 3 h 441"/>
                <a:gd name="T50" fmla="*/ 526 w 533"/>
                <a:gd name="T51" fmla="*/ 24 h 441"/>
                <a:gd name="T52" fmla="*/ 533 w 533"/>
                <a:gd name="T53" fmla="*/ 55 h 441"/>
                <a:gd name="T54" fmla="*/ 520 w 533"/>
                <a:gd name="T55" fmla="*/ 84 h 441"/>
                <a:gd name="T56" fmla="*/ 411 w 533"/>
                <a:gd name="T57" fmla="*/ 358 h 441"/>
                <a:gd name="T58" fmla="*/ 399 w 533"/>
                <a:gd name="T59" fmla="*/ 399 h 441"/>
                <a:gd name="T60" fmla="*/ 369 w 533"/>
                <a:gd name="T61" fmla="*/ 429 h 441"/>
                <a:gd name="T62" fmla="*/ 326 w 533"/>
                <a:gd name="T63" fmla="*/ 441 h 441"/>
                <a:gd name="T64" fmla="*/ 62 w 533"/>
                <a:gd name="T65" fmla="*/ 438 h 441"/>
                <a:gd name="T66" fmla="*/ 25 w 533"/>
                <a:gd name="T67" fmla="*/ 417 h 441"/>
                <a:gd name="T68" fmla="*/ 3 w 533"/>
                <a:gd name="T69" fmla="*/ 380 h 441"/>
                <a:gd name="T70" fmla="*/ 0 w 533"/>
                <a:gd name="T71" fmla="*/ 92 h 441"/>
                <a:gd name="T72" fmla="*/ 12 w 533"/>
                <a:gd name="T73" fmla="*/ 50 h 441"/>
                <a:gd name="T74" fmla="*/ 42 w 533"/>
                <a:gd name="T75" fmla="*/ 20 h 441"/>
                <a:gd name="T76" fmla="*/ 85 w 533"/>
                <a:gd name="T77" fmla="*/ 8 h 441"/>
                <a:gd name="T78" fmla="*/ 347 w 533"/>
                <a:gd name="T79" fmla="*/ 10 h 441"/>
                <a:gd name="T80" fmla="*/ 382 w 533"/>
                <a:gd name="T81" fmla="*/ 29 h 441"/>
                <a:gd name="T82" fmla="*/ 405 w 533"/>
                <a:gd name="T83" fmla="*/ 61 h 441"/>
                <a:gd name="T84" fmla="*/ 454 w 533"/>
                <a:gd name="T85" fmla="*/ 7 h 441"/>
                <a:gd name="T86" fmla="*/ 485 w 533"/>
                <a:gd name="T87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33" h="441">
                  <a:moveTo>
                    <a:pt x="85" y="64"/>
                  </a:moveTo>
                  <a:lnTo>
                    <a:pt x="73" y="66"/>
                  </a:lnTo>
                  <a:lnTo>
                    <a:pt x="65" y="73"/>
                  </a:lnTo>
                  <a:lnTo>
                    <a:pt x="59" y="81"/>
                  </a:lnTo>
                  <a:lnTo>
                    <a:pt x="56" y="92"/>
                  </a:lnTo>
                  <a:lnTo>
                    <a:pt x="56" y="358"/>
                  </a:lnTo>
                  <a:lnTo>
                    <a:pt x="59" y="368"/>
                  </a:lnTo>
                  <a:lnTo>
                    <a:pt x="65" y="377"/>
                  </a:lnTo>
                  <a:lnTo>
                    <a:pt x="73" y="383"/>
                  </a:lnTo>
                  <a:lnTo>
                    <a:pt x="85" y="385"/>
                  </a:lnTo>
                  <a:lnTo>
                    <a:pt x="326" y="385"/>
                  </a:lnTo>
                  <a:lnTo>
                    <a:pt x="337" y="383"/>
                  </a:lnTo>
                  <a:lnTo>
                    <a:pt x="346" y="377"/>
                  </a:lnTo>
                  <a:lnTo>
                    <a:pt x="353" y="368"/>
                  </a:lnTo>
                  <a:lnTo>
                    <a:pt x="355" y="358"/>
                  </a:lnTo>
                  <a:lnTo>
                    <a:pt x="355" y="282"/>
                  </a:lnTo>
                  <a:lnTo>
                    <a:pt x="295" y="353"/>
                  </a:lnTo>
                  <a:lnTo>
                    <a:pt x="285" y="362"/>
                  </a:lnTo>
                  <a:lnTo>
                    <a:pt x="272" y="368"/>
                  </a:lnTo>
                  <a:lnTo>
                    <a:pt x="259" y="370"/>
                  </a:lnTo>
                  <a:lnTo>
                    <a:pt x="256" y="370"/>
                  </a:lnTo>
                  <a:lnTo>
                    <a:pt x="243" y="369"/>
                  </a:lnTo>
                  <a:lnTo>
                    <a:pt x="231" y="364"/>
                  </a:lnTo>
                  <a:lnTo>
                    <a:pt x="220" y="357"/>
                  </a:lnTo>
                  <a:lnTo>
                    <a:pt x="99" y="245"/>
                  </a:lnTo>
                  <a:lnTo>
                    <a:pt x="89" y="231"/>
                  </a:lnTo>
                  <a:lnTo>
                    <a:pt x="84" y="217"/>
                  </a:lnTo>
                  <a:lnTo>
                    <a:pt x="82" y="200"/>
                  </a:lnTo>
                  <a:lnTo>
                    <a:pt x="87" y="186"/>
                  </a:lnTo>
                  <a:lnTo>
                    <a:pt x="96" y="171"/>
                  </a:lnTo>
                  <a:lnTo>
                    <a:pt x="110" y="162"/>
                  </a:lnTo>
                  <a:lnTo>
                    <a:pt x="124" y="155"/>
                  </a:lnTo>
                  <a:lnTo>
                    <a:pt x="140" y="155"/>
                  </a:lnTo>
                  <a:lnTo>
                    <a:pt x="155" y="160"/>
                  </a:lnTo>
                  <a:lnTo>
                    <a:pt x="169" y="169"/>
                  </a:lnTo>
                  <a:lnTo>
                    <a:pt x="213" y="208"/>
                  </a:lnTo>
                  <a:lnTo>
                    <a:pt x="226" y="218"/>
                  </a:lnTo>
                  <a:lnTo>
                    <a:pt x="242" y="222"/>
                  </a:lnTo>
                  <a:lnTo>
                    <a:pt x="258" y="221"/>
                  </a:lnTo>
                  <a:lnTo>
                    <a:pt x="272" y="215"/>
                  </a:lnTo>
                  <a:lnTo>
                    <a:pt x="285" y="204"/>
                  </a:lnTo>
                  <a:lnTo>
                    <a:pt x="355" y="121"/>
                  </a:lnTo>
                  <a:lnTo>
                    <a:pt x="355" y="92"/>
                  </a:lnTo>
                  <a:lnTo>
                    <a:pt x="353" y="81"/>
                  </a:lnTo>
                  <a:lnTo>
                    <a:pt x="346" y="73"/>
                  </a:lnTo>
                  <a:lnTo>
                    <a:pt x="337" y="66"/>
                  </a:lnTo>
                  <a:lnTo>
                    <a:pt x="326" y="64"/>
                  </a:lnTo>
                  <a:lnTo>
                    <a:pt x="85" y="64"/>
                  </a:lnTo>
                  <a:close/>
                  <a:moveTo>
                    <a:pt x="485" y="0"/>
                  </a:moveTo>
                  <a:lnTo>
                    <a:pt x="501" y="3"/>
                  </a:lnTo>
                  <a:lnTo>
                    <a:pt x="514" y="11"/>
                  </a:lnTo>
                  <a:lnTo>
                    <a:pt x="526" y="24"/>
                  </a:lnTo>
                  <a:lnTo>
                    <a:pt x="532" y="39"/>
                  </a:lnTo>
                  <a:lnTo>
                    <a:pt x="533" y="55"/>
                  </a:lnTo>
                  <a:lnTo>
                    <a:pt x="530" y="70"/>
                  </a:lnTo>
                  <a:lnTo>
                    <a:pt x="520" y="84"/>
                  </a:lnTo>
                  <a:lnTo>
                    <a:pt x="411" y="215"/>
                  </a:lnTo>
                  <a:lnTo>
                    <a:pt x="411" y="358"/>
                  </a:lnTo>
                  <a:lnTo>
                    <a:pt x="408" y="380"/>
                  </a:lnTo>
                  <a:lnTo>
                    <a:pt x="399" y="399"/>
                  </a:lnTo>
                  <a:lnTo>
                    <a:pt x="386" y="417"/>
                  </a:lnTo>
                  <a:lnTo>
                    <a:pt x="369" y="429"/>
                  </a:lnTo>
                  <a:lnTo>
                    <a:pt x="348" y="438"/>
                  </a:lnTo>
                  <a:lnTo>
                    <a:pt x="326" y="441"/>
                  </a:lnTo>
                  <a:lnTo>
                    <a:pt x="85" y="441"/>
                  </a:lnTo>
                  <a:lnTo>
                    <a:pt x="62" y="438"/>
                  </a:lnTo>
                  <a:lnTo>
                    <a:pt x="42" y="429"/>
                  </a:lnTo>
                  <a:lnTo>
                    <a:pt x="25" y="417"/>
                  </a:lnTo>
                  <a:lnTo>
                    <a:pt x="12" y="399"/>
                  </a:lnTo>
                  <a:lnTo>
                    <a:pt x="3" y="380"/>
                  </a:lnTo>
                  <a:lnTo>
                    <a:pt x="0" y="358"/>
                  </a:lnTo>
                  <a:lnTo>
                    <a:pt x="0" y="92"/>
                  </a:lnTo>
                  <a:lnTo>
                    <a:pt x="3" y="69"/>
                  </a:lnTo>
                  <a:lnTo>
                    <a:pt x="12" y="50"/>
                  </a:lnTo>
                  <a:lnTo>
                    <a:pt x="25" y="32"/>
                  </a:lnTo>
                  <a:lnTo>
                    <a:pt x="42" y="20"/>
                  </a:lnTo>
                  <a:lnTo>
                    <a:pt x="62" y="11"/>
                  </a:lnTo>
                  <a:lnTo>
                    <a:pt x="85" y="8"/>
                  </a:lnTo>
                  <a:lnTo>
                    <a:pt x="326" y="8"/>
                  </a:lnTo>
                  <a:lnTo>
                    <a:pt x="347" y="10"/>
                  </a:lnTo>
                  <a:lnTo>
                    <a:pt x="366" y="18"/>
                  </a:lnTo>
                  <a:lnTo>
                    <a:pt x="382" y="29"/>
                  </a:lnTo>
                  <a:lnTo>
                    <a:pt x="395" y="43"/>
                  </a:lnTo>
                  <a:lnTo>
                    <a:pt x="405" y="61"/>
                  </a:lnTo>
                  <a:lnTo>
                    <a:pt x="441" y="19"/>
                  </a:lnTo>
                  <a:lnTo>
                    <a:pt x="454" y="7"/>
                  </a:lnTo>
                  <a:lnTo>
                    <a:pt x="468" y="1"/>
                  </a:lnTo>
                  <a:lnTo>
                    <a:pt x="48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0" name="Freeform 69"/>
            <p:cNvSpPr>
              <a:spLocks noEditPoints="1"/>
            </p:cNvSpPr>
            <p:nvPr/>
          </p:nvSpPr>
          <p:spPr bwMode="auto">
            <a:xfrm>
              <a:off x="9920288" y="1498600"/>
              <a:ext cx="120650" cy="103187"/>
            </a:xfrm>
            <a:custGeom>
              <a:avLst/>
              <a:gdLst>
                <a:gd name="T0" fmla="*/ 73 w 533"/>
                <a:gd name="T1" fmla="*/ 78 h 453"/>
                <a:gd name="T2" fmla="*/ 59 w 533"/>
                <a:gd name="T3" fmla="*/ 93 h 453"/>
                <a:gd name="T4" fmla="*/ 56 w 533"/>
                <a:gd name="T5" fmla="*/ 369 h 453"/>
                <a:gd name="T6" fmla="*/ 65 w 533"/>
                <a:gd name="T7" fmla="*/ 389 h 453"/>
                <a:gd name="T8" fmla="*/ 85 w 533"/>
                <a:gd name="T9" fmla="*/ 397 h 453"/>
                <a:gd name="T10" fmla="*/ 337 w 533"/>
                <a:gd name="T11" fmla="*/ 395 h 453"/>
                <a:gd name="T12" fmla="*/ 353 w 533"/>
                <a:gd name="T13" fmla="*/ 381 h 453"/>
                <a:gd name="T14" fmla="*/ 355 w 533"/>
                <a:gd name="T15" fmla="*/ 282 h 453"/>
                <a:gd name="T16" fmla="*/ 285 w 533"/>
                <a:gd name="T17" fmla="*/ 361 h 453"/>
                <a:gd name="T18" fmla="*/ 259 w 533"/>
                <a:gd name="T19" fmla="*/ 370 h 453"/>
                <a:gd name="T20" fmla="*/ 243 w 533"/>
                <a:gd name="T21" fmla="*/ 368 h 453"/>
                <a:gd name="T22" fmla="*/ 220 w 533"/>
                <a:gd name="T23" fmla="*/ 357 h 453"/>
                <a:gd name="T24" fmla="*/ 89 w 533"/>
                <a:gd name="T25" fmla="*/ 231 h 453"/>
                <a:gd name="T26" fmla="*/ 82 w 533"/>
                <a:gd name="T27" fmla="*/ 200 h 453"/>
                <a:gd name="T28" fmla="*/ 96 w 533"/>
                <a:gd name="T29" fmla="*/ 171 h 453"/>
                <a:gd name="T30" fmla="*/ 124 w 533"/>
                <a:gd name="T31" fmla="*/ 156 h 453"/>
                <a:gd name="T32" fmla="*/ 155 w 533"/>
                <a:gd name="T33" fmla="*/ 160 h 453"/>
                <a:gd name="T34" fmla="*/ 213 w 533"/>
                <a:gd name="T35" fmla="*/ 209 h 453"/>
                <a:gd name="T36" fmla="*/ 242 w 533"/>
                <a:gd name="T37" fmla="*/ 222 h 453"/>
                <a:gd name="T38" fmla="*/ 272 w 533"/>
                <a:gd name="T39" fmla="*/ 215 h 453"/>
                <a:gd name="T40" fmla="*/ 355 w 533"/>
                <a:gd name="T41" fmla="*/ 120 h 453"/>
                <a:gd name="T42" fmla="*/ 353 w 533"/>
                <a:gd name="T43" fmla="*/ 93 h 453"/>
                <a:gd name="T44" fmla="*/ 337 w 533"/>
                <a:gd name="T45" fmla="*/ 78 h 453"/>
                <a:gd name="T46" fmla="*/ 85 w 533"/>
                <a:gd name="T47" fmla="*/ 76 h 453"/>
                <a:gd name="T48" fmla="*/ 501 w 533"/>
                <a:gd name="T49" fmla="*/ 3 h 453"/>
                <a:gd name="T50" fmla="*/ 526 w 533"/>
                <a:gd name="T51" fmla="*/ 24 h 453"/>
                <a:gd name="T52" fmla="*/ 533 w 533"/>
                <a:gd name="T53" fmla="*/ 54 h 453"/>
                <a:gd name="T54" fmla="*/ 520 w 533"/>
                <a:gd name="T55" fmla="*/ 84 h 453"/>
                <a:gd name="T56" fmla="*/ 411 w 533"/>
                <a:gd name="T57" fmla="*/ 369 h 453"/>
                <a:gd name="T58" fmla="*/ 399 w 533"/>
                <a:gd name="T59" fmla="*/ 412 h 453"/>
                <a:gd name="T60" fmla="*/ 369 w 533"/>
                <a:gd name="T61" fmla="*/ 442 h 453"/>
                <a:gd name="T62" fmla="*/ 326 w 533"/>
                <a:gd name="T63" fmla="*/ 453 h 453"/>
                <a:gd name="T64" fmla="*/ 62 w 533"/>
                <a:gd name="T65" fmla="*/ 450 h 453"/>
                <a:gd name="T66" fmla="*/ 25 w 533"/>
                <a:gd name="T67" fmla="*/ 429 h 453"/>
                <a:gd name="T68" fmla="*/ 3 w 533"/>
                <a:gd name="T69" fmla="*/ 392 h 453"/>
                <a:gd name="T70" fmla="*/ 0 w 533"/>
                <a:gd name="T71" fmla="*/ 104 h 453"/>
                <a:gd name="T72" fmla="*/ 12 w 533"/>
                <a:gd name="T73" fmla="*/ 61 h 453"/>
                <a:gd name="T74" fmla="*/ 42 w 533"/>
                <a:gd name="T75" fmla="*/ 31 h 453"/>
                <a:gd name="T76" fmla="*/ 85 w 533"/>
                <a:gd name="T77" fmla="*/ 20 h 453"/>
                <a:gd name="T78" fmla="*/ 345 w 533"/>
                <a:gd name="T79" fmla="*/ 22 h 453"/>
                <a:gd name="T80" fmla="*/ 378 w 533"/>
                <a:gd name="T81" fmla="*/ 39 h 453"/>
                <a:gd name="T82" fmla="*/ 401 w 533"/>
                <a:gd name="T83" fmla="*/ 65 h 453"/>
                <a:gd name="T84" fmla="*/ 454 w 533"/>
                <a:gd name="T85" fmla="*/ 7 h 453"/>
                <a:gd name="T86" fmla="*/ 485 w 533"/>
                <a:gd name="T87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33" h="453">
                  <a:moveTo>
                    <a:pt x="85" y="76"/>
                  </a:moveTo>
                  <a:lnTo>
                    <a:pt x="73" y="78"/>
                  </a:lnTo>
                  <a:lnTo>
                    <a:pt x="65" y="84"/>
                  </a:lnTo>
                  <a:lnTo>
                    <a:pt x="59" y="93"/>
                  </a:lnTo>
                  <a:lnTo>
                    <a:pt x="56" y="104"/>
                  </a:lnTo>
                  <a:lnTo>
                    <a:pt x="56" y="369"/>
                  </a:lnTo>
                  <a:lnTo>
                    <a:pt x="59" y="381"/>
                  </a:lnTo>
                  <a:lnTo>
                    <a:pt x="65" y="389"/>
                  </a:lnTo>
                  <a:lnTo>
                    <a:pt x="73" y="395"/>
                  </a:lnTo>
                  <a:lnTo>
                    <a:pt x="85" y="397"/>
                  </a:lnTo>
                  <a:lnTo>
                    <a:pt x="326" y="397"/>
                  </a:lnTo>
                  <a:lnTo>
                    <a:pt x="337" y="395"/>
                  </a:lnTo>
                  <a:lnTo>
                    <a:pt x="346" y="389"/>
                  </a:lnTo>
                  <a:lnTo>
                    <a:pt x="353" y="381"/>
                  </a:lnTo>
                  <a:lnTo>
                    <a:pt x="355" y="369"/>
                  </a:lnTo>
                  <a:lnTo>
                    <a:pt x="355" y="282"/>
                  </a:lnTo>
                  <a:lnTo>
                    <a:pt x="295" y="352"/>
                  </a:lnTo>
                  <a:lnTo>
                    <a:pt x="285" y="361"/>
                  </a:lnTo>
                  <a:lnTo>
                    <a:pt x="272" y="367"/>
                  </a:lnTo>
                  <a:lnTo>
                    <a:pt x="259" y="370"/>
                  </a:lnTo>
                  <a:lnTo>
                    <a:pt x="256" y="370"/>
                  </a:lnTo>
                  <a:lnTo>
                    <a:pt x="243" y="368"/>
                  </a:lnTo>
                  <a:lnTo>
                    <a:pt x="231" y="364"/>
                  </a:lnTo>
                  <a:lnTo>
                    <a:pt x="220" y="357"/>
                  </a:lnTo>
                  <a:lnTo>
                    <a:pt x="99" y="245"/>
                  </a:lnTo>
                  <a:lnTo>
                    <a:pt x="89" y="231"/>
                  </a:lnTo>
                  <a:lnTo>
                    <a:pt x="84" y="216"/>
                  </a:lnTo>
                  <a:lnTo>
                    <a:pt x="82" y="200"/>
                  </a:lnTo>
                  <a:lnTo>
                    <a:pt x="87" y="185"/>
                  </a:lnTo>
                  <a:lnTo>
                    <a:pt x="96" y="171"/>
                  </a:lnTo>
                  <a:lnTo>
                    <a:pt x="110" y="161"/>
                  </a:lnTo>
                  <a:lnTo>
                    <a:pt x="124" y="156"/>
                  </a:lnTo>
                  <a:lnTo>
                    <a:pt x="140" y="155"/>
                  </a:lnTo>
                  <a:lnTo>
                    <a:pt x="155" y="160"/>
                  </a:lnTo>
                  <a:lnTo>
                    <a:pt x="169" y="169"/>
                  </a:lnTo>
                  <a:lnTo>
                    <a:pt x="213" y="209"/>
                  </a:lnTo>
                  <a:lnTo>
                    <a:pt x="226" y="218"/>
                  </a:lnTo>
                  <a:lnTo>
                    <a:pt x="242" y="222"/>
                  </a:lnTo>
                  <a:lnTo>
                    <a:pt x="258" y="221"/>
                  </a:lnTo>
                  <a:lnTo>
                    <a:pt x="272" y="215"/>
                  </a:lnTo>
                  <a:lnTo>
                    <a:pt x="285" y="204"/>
                  </a:lnTo>
                  <a:lnTo>
                    <a:pt x="355" y="120"/>
                  </a:lnTo>
                  <a:lnTo>
                    <a:pt x="355" y="104"/>
                  </a:lnTo>
                  <a:lnTo>
                    <a:pt x="353" y="93"/>
                  </a:lnTo>
                  <a:lnTo>
                    <a:pt x="346" y="84"/>
                  </a:lnTo>
                  <a:lnTo>
                    <a:pt x="337" y="78"/>
                  </a:lnTo>
                  <a:lnTo>
                    <a:pt x="326" y="76"/>
                  </a:lnTo>
                  <a:lnTo>
                    <a:pt x="85" y="76"/>
                  </a:lnTo>
                  <a:close/>
                  <a:moveTo>
                    <a:pt x="485" y="0"/>
                  </a:moveTo>
                  <a:lnTo>
                    <a:pt x="501" y="3"/>
                  </a:lnTo>
                  <a:lnTo>
                    <a:pt x="514" y="12"/>
                  </a:lnTo>
                  <a:lnTo>
                    <a:pt x="526" y="24"/>
                  </a:lnTo>
                  <a:lnTo>
                    <a:pt x="532" y="39"/>
                  </a:lnTo>
                  <a:lnTo>
                    <a:pt x="533" y="54"/>
                  </a:lnTo>
                  <a:lnTo>
                    <a:pt x="530" y="71"/>
                  </a:lnTo>
                  <a:lnTo>
                    <a:pt x="520" y="84"/>
                  </a:lnTo>
                  <a:lnTo>
                    <a:pt x="411" y="216"/>
                  </a:lnTo>
                  <a:lnTo>
                    <a:pt x="411" y="369"/>
                  </a:lnTo>
                  <a:lnTo>
                    <a:pt x="408" y="392"/>
                  </a:lnTo>
                  <a:lnTo>
                    <a:pt x="399" y="412"/>
                  </a:lnTo>
                  <a:lnTo>
                    <a:pt x="386" y="429"/>
                  </a:lnTo>
                  <a:lnTo>
                    <a:pt x="369" y="442"/>
                  </a:lnTo>
                  <a:lnTo>
                    <a:pt x="348" y="450"/>
                  </a:lnTo>
                  <a:lnTo>
                    <a:pt x="326" y="453"/>
                  </a:lnTo>
                  <a:lnTo>
                    <a:pt x="85" y="453"/>
                  </a:lnTo>
                  <a:lnTo>
                    <a:pt x="62" y="450"/>
                  </a:lnTo>
                  <a:lnTo>
                    <a:pt x="42" y="442"/>
                  </a:lnTo>
                  <a:lnTo>
                    <a:pt x="25" y="429"/>
                  </a:lnTo>
                  <a:lnTo>
                    <a:pt x="12" y="412"/>
                  </a:lnTo>
                  <a:lnTo>
                    <a:pt x="3" y="392"/>
                  </a:lnTo>
                  <a:lnTo>
                    <a:pt x="0" y="369"/>
                  </a:lnTo>
                  <a:lnTo>
                    <a:pt x="0" y="104"/>
                  </a:lnTo>
                  <a:lnTo>
                    <a:pt x="3" y="82"/>
                  </a:lnTo>
                  <a:lnTo>
                    <a:pt x="12" y="61"/>
                  </a:lnTo>
                  <a:lnTo>
                    <a:pt x="25" y="45"/>
                  </a:lnTo>
                  <a:lnTo>
                    <a:pt x="42" y="31"/>
                  </a:lnTo>
                  <a:lnTo>
                    <a:pt x="62" y="23"/>
                  </a:lnTo>
                  <a:lnTo>
                    <a:pt x="85" y="20"/>
                  </a:lnTo>
                  <a:lnTo>
                    <a:pt x="326" y="20"/>
                  </a:lnTo>
                  <a:lnTo>
                    <a:pt x="345" y="22"/>
                  </a:lnTo>
                  <a:lnTo>
                    <a:pt x="363" y="28"/>
                  </a:lnTo>
                  <a:lnTo>
                    <a:pt x="378" y="39"/>
                  </a:lnTo>
                  <a:lnTo>
                    <a:pt x="391" y="51"/>
                  </a:lnTo>
                  <a:lnTo>
                    <a:pt x="401" y="65"/>
                  </a:lnTo>
                  <a:lnTo>
                    <a:pt x="441" y="18"/>
                  </a:lnTo>
                  <a:lnTo>
                    <a:pt x="454" y="7"/>
                  </a:lnTo>
                  <a:lnTo>
                    <a:pt x="468" y="1"/>
                  </a:lnTo>
                  <a:lnTo>
                    <a:pt x="48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1" name="Freeform 70"/>
            <p:cNvSpPr>
              <a:spLocks noEditPoints="1"/>
            </p:cNvSpPr>
            <p:nvPr/>
          </p:nvSpPr>
          <p:spPr bwMode="auto">
            <a:xfrm>
              <a:off x="9920288" y="1627188"/>
              <a:ext cx="120650" cy="103187"/>
            </a:xfrm>
            <a:custGeom>
              <a:avLst/>
              <a:gdLst>
                <a:gd name="T0" fmla="*/ 73 w 533"/>
                <a:gd name="T1" fmla="*/ 83 h 459"/>
                <a:gd name="T2" fmla="*/ 59 w 533"/>
                <a:gd name="T3" fmla="*/ 99 h 459"/>
                <a:gd name="T4" fmla="*/ 56 w 533"/>
                <a:gd name="T5" fmla="*/ 375 h 459"/>
                <a:gd name="T6" fmla="*/ 65 w 533"/>
                <a:gd name="T7" fmla="*/ 395 h 459"/>
                <a:gd name="T8" fmla="*/ 85 w 533"/>
                <a:gd name="T9" fmla="*/ 403 h 459"/>
                <a:gd name="T10" fmla="*/ 337 w 533"/>
                <a:gd name="T11" fmla="*/ 401 h 459"/>
                <a:gd name="T12" fmla="*/ 353 w 533"/>
                <a:gd name="T13" fmla="*/ 386 h 459"/>
                <a:gd name="T14" fmla="*/ 355 w 533"/>
                <a:gd name="T15" fmla="*/ 283 h 459"/>
                <a:gd name="T16" fmla="*/ 285 w 533"/>
                <a:gd name="T17" fmla="*/ 362 h 459"/>
                <a:gd name="T18" fmla="*/ 259 w 533"/>
                <a:gd name="T19" fmla="*/ 371 h 459"/>
                <a:gd name="T20" fmla="*/ 256 w 533"/>
                <a:gd name="T21" fmla="*/ 372 h 459"/>
                <a:gd name="T22" fmla="*/ 231 w 533"/>
                <a:gd name="T23" fmla="*/ 365 h 459"/>
                <a:gd name="T24" fmla="*/ 99 w 533"/>
                <a:gd name="T25" fmla="*/ 245 h 459"/>
                <a:gd name="T26" fmla="*/ 84 w 533"/>
                <a:gd name="T27" fmla="*/ 217 h 459"/>
                <a:gd name="T28" fmla="*/ 87 w 533"/>
                <a:gd name="T29" fmla="*/ 186 h 459"/>
                <a:gd name="T30" fmla="*/ 110 w 533"/>
                <a:gd name="T31" fmla="*/ 162 h 459"/>
                <a:gd name="T32" fmla="*/ 140 w 533"/>
                <a:gd name="T33" fmla="*/ 156 h 459"/>
                <a:gd name="T34" fmla="*/ 169 w 533"/>
                <a:gd name="T35" fmla="*/ 170 h 459"/>
                <a:gd name="T36" fmla="*/ 226 w 533"/>
                <a:gd name="T37" fmla="*/ 218 h 459"/>
                <a:gd name="T38" fmla="*/ 258 w 533"/>
                <a:gd name="T39" fmla="*/ 221 h 459"/>
                <a:gd name="T40" fmla="*/ 285 w 533"/>
                <a:gd name="T41" fmla="*/ 205 h 459"/>
                <a:gd name="T42" fmla="*/ 355 w 533"/>
                <a:gd name="T43" fmla="*/ 109 h 459"/>
                <a:gd name="T44" fmla="*/ 346 w 533"/>
                <a:gd name="T45" fmla="*/ 90 h 459"/>
                <a:gd name="T46" fmla="*/ 326 w 533"/>
                <a:gd name="T47" fmla="*/ 81 h 459"/>
                <a:gd name="T48" fmla="*/ 485 w 533"/>
                <a:gd name="T49" fmla="*/ 0 h 459"/>
                <a:gd name="T50" fmla="*/ 514 w 533"/>
                <a:gd name="T51" fmla="*/ 12 h 459"/>
                <a:gd name="T52" fmla="*/ 532 w 533"/>
                <a:gd name="T53" fmla="*/ 40 h 459"/>
                <a:gd name="T54" fmla="*/ 530 w 533"/>
                <a:gd name="T55" fmla="*/ 71 h 459"/>
                <a:gd name="T56" fmla="*/ 411 w 533"/>
                <a:gd name="T57" fmla="*/ 216 h 459"/>
                <a:gd name="T58" fmla="*/ 408 w 533"/>
                <a:gd name="T59" fmla="*/ 397 h 459"/>
                <a:gd name="T60" fmla="*/ 386 w 533"/>
                <a:gd name="T61" fmla="*/ 434 h 459"/>
                <a:gd name="T62" fmla="*/ 348 w 533"/>
                <a:gd name="T63" fmla="*/ 456 h 459"/>
                <a:gd name="T64" fmla="*/ 85 w 533"/>
                <a:gd name="T65" fmla="*/ 459 h 459"/>
                <a:gd name="T66" fmla="*/ 42 w 533"/>
                <a:gd name="T67" fmla="*/ 448 h 459"/>
                <a:gd name="T68" fmla="*/ 12 w 533"/>
                <a:gd name="T69" fmla="*/ 417 h 459"/>
                <a:gd name="T70" fmla="*/ 0 w 533"/>
                <a:gd name="T71" fmla="*/ 375 h 459"/>
                <a:gd name="T72" fmla="*/ 3 w 533"/>
                <a:gd name="T73" fmla="*/ 88 h 459"/>
                <a:gd name="T74" fmla="*/ 25 w 533"/>
                <a:gd name="T75" fmla="*/ 50 h 459"/>
                <a:gd name="T76" fmla="*/ 62 w 533"/>
                <a:gd name="T77" fmla="*/ 28 h 459"/>
                <a:gd name="T78" fmla="*/ 326 w 533"/>
                <a:gd name="T79" fmla="*/ 25 h 459"/>
                <a:gd name="T80" fmla="*/ 369 w 533"/>
                <a:gd name="T81" fmla="*/ 38 h 459"/>
                <a:gd name="T82" fmla="*/ 399 w 533"/>
                <a:gd name="T83" fmla="*/ 69 h 459"/>
                <a:gd name="T84" fmla="*/ 454 w 533"/>
                <a:gd name="T85" fmla="*/ 8 h 459"/>
                <a:gd name="T86" fmla="*/ 485 w 533"/>
                <a:gd name="T87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33" h="459">
                  <a:moveTo>
                    <a:pt x="85" y="81"/>
                  </a:moveTo>
                  <a:lnTo>
                    <a:pt x="73" y="83"/>
                  </a:lnTo>
                  <a:lnTo>
                    <a:pt x="65" y="90"/>
                  </a:lnTo>
                  <a:lnTo>
                    <a:pt x="59" y="99"/>
                  </a:lnTo>
                  <a:lnTo>
                    <a:pt x="56" y="109"/>
                  </a:lnTo>
                  <a:lnTo>
                    <a:pt x="56" y="375"/>
                  </a:lnTo>
                  <a:lnTo>
                    <a:pt x="59" y="386"/>
                  </a:lnTo>
                  <a:lnTo>
                    <a:pt x="65" y="395"/>
                  </a:lnTo>
                  <a:lnTo>
                    <a:pt x="73" y="401"/>
                  </a:lnTo>
                  <a:lnTo>
                    <a:pt x="85" y="403"/>
                  </a:lnTo>
                  <a:lnTo>
                    <a:pt x="326" y="403"/>
                  </a:lnTo>
                  <a:lnTo>
                    <a:pt x="337" y="401"/>
                  </a:lnTo>
                  <a:lnTo>
                    <a:pt x="346" y="395"/>
                  </a:lnTo>
                  <a:lnTo>
                    <a:pt x="353" y="386"/>
                  </a:lnTo>
                  <a:lnTo>
                    <a:pt x="355" y="375"/>
                  </a:lnTo>
                  <a:lnTo>
                    <a:pt x="355" y="283"/>
                  </a:lnTo>
                  <a:lnTo>
                    <a:pt x="295" y="353"/>
                  </a:lnTo>
                  <a:lnTo>
                    <a:pt x="285" y="362"/>
                  </a:lnTo>
                  <a:lnTo>
                    <a:pt x="272" y="369"/>
                  </a:lnTo>
                  <a:lnTo>
                    <a:pt x="259" y="371"/>
                  </a:lnTo>
                  <a:lnTo>
                    <a:pt x="258" y="371"/>
                  </a:lnTo>
                  <a:lnTo>
                    <a:pt x="256" y="372"/>
                  </a:lnTo>
                  <a:lnTo>
                    <a:pt x="243" y="370"/>
                  </a:lnTo>
                  <a:lnTo>
                    <a:pt x="231" y="365"/>
                  </a:lnTo>
                  <a:lnTo>
                    <a:pt x="220" y="357"/>
                  </a:lnTo>
                  <a:lnTo>
                    <a:pt x="99" y="245"/>
                  </a:lnTo>
                  <a:lnTo>
                    <a:pt x="89" y="232"/>
                  </a:lnTo>
                  <a:lnTo>
                    <a:pt x="84" y="217"/>
                  </a:lnTo>
                  <a:lnTo>
                    <a:pt x="82" y="202"/>
                  </a:lnTo>
                  <a:lnTo>
                    <a:pt x="87" y="186"/>
                  </a:lnTo>
                  <a:lnTo>
                    <a:pt x="96" y="173"/>
                  </a:lnTo>
                  <a:lnTo>
                    <a:pt x="110" y="162"/>
                  </a:lnTo>
                  <a:lnTo>
                    <a:pt x="124" y="156"/>
                  </a:lnTo>
                  <a:lnTo>
                    <a:pt x="140" y="156"/>
                  </a:lnTo>
                  <a:lnTo>
                    <a:pt x="155" y="160"/>
                  </a:lnTo>
                  <a:lnTo>
                    <a:pt x="169" y="170"/>
                  </a:lnTo>
                  <a:lnTo>
                    <a:pt x="213" y="209"/>
                  </a:lnTo>
                  <a:lnTo>
                    <a:pt x="226" y="218"/>
                  </a:lnTo>
                  <a:lnTo>
                    <a:pt x="242" y="222"/>
                  </a:lnTo>
                  <a:lnTo>
                    <a:pt x="258" y="221"/>
                  </a:lnTo>
                  <a:lnTo>
                    <a:pt x="272" y="215"/>
                  </a:lnTo>
                  <a:lnTo>
                    <a:pt x="285" y="205"/>
                  </a:lnTo>
                  <a:lnTo>
                    <a:pt x="355" y="122"/>
                  </a:lnTo>
                  <a:lnTo>
                    <a:pt x="355" y="109"/>
                  </a:lnTo>
                  <a:lnTo>
                    <a:pt x="353" y="99"/>
                  </a:lnTo>
                  <a:lnTo>
                    <a:pt x="346" y="90"/>
                  </a:lnTo>
                  <a:lnTo>
                    <a:pt x="337" y="83"/>
                  </a:lnTo>
                  <a:lnTo>
                    <a:pt x="326" y="81"/>
                  </a:lnTo>
                  <a:lnTo>
                    <a:pt x="85" y="81"/>
                  </a:lnTo>
                  <a:close/>
                  <a:moveTo>
                    <a:pt x="485" y="0"/>
                  </a:moveTo>
                  <a:lnTo>
                    <a:pt x="501" y="4"/>
                  </a:lnTo>
                  <a:lnTo>
                    <a:pt x="514" y="12"/>
                  </a:lnTo>
                  <a:lnTo>
                    <a:pt x="526" y="24"/>
                  </a:lnTo>
                  <a:lnTo>
                    <a:pt x="532" y="40"/>
                  </a:lnTo>
                  <a:lnTo>
                    <a:pt x="533" y="55"/>
                  </a:lnTo>
                  <a:lnTo>
                    <a:pt x="530" y="71"/>
                  </a:lnTo>
                  <a:lnTo>
                    <a:pt x="520" y="86"/>
                  </a:lnTo>
                  <a:lnTo>
                    <a:pt x="411" y="216"/>
                  </a:lnTo>
                  <a:lnTo>
                    <a:pt x="411" y="375"/>
                  </a:lnTo>
                  <a:lnTo>
                    <a:pt x="408" y="397"/>
                  </a:lnTo>
                  <a:lnTo>
                    <a:pt x="399" y="417"/>
                  </a:lnTo>
                  <a:lnTo>
                    <a:pt x="386" y="434"/>
                  </a:lnTo>
                  <a:lnTo>
                    <a:pt x="369" y="448"/>
                  </a:lnTo>
                  <a:lnTo>
                    <a:pt x="348" y="456"/>
                  </a:lnTo>
                  <a:lnTo>
                    <a:pt x="326" y="459"/>
                  </a:lnTo>
                  <a:lnTo>
                    <a:pt x="85" y="459"/>
                  </a:lnTo>
                  <a:lnTo>
                    <a:pt x="62" y="456"/>
                  </a:lnTo>
                  <a:lnTo>
                    <a:pt x="42" y="448"/>
                  </a:lnTo>
                  <a:lnTo>
                    <a:pt x="25" y="434"/>
                  </a:lnTo>
                  <a:lnTo>
                    <a:pt x="12" y="417"/>
                  </a:lnTo>
                  <a:lnTo>
                    <a:pt x="3" y="397"/>
                  </a:lnTo>
                  <a:lnTo>
                    <a:pt x="0" y="375"/>
                  </a:lnTo>
                  <a:lnTo>
                    <a:pt x="0" y="109"/>
                  </a:lnTo>
                  <a:lnTo>
                    <a:pt x="3" y="88"/>
                  </a:lnTo>
                  <a:lnTo>
                    <a:pt x="12" y="67"/>
                  </a:lnTo>
                  <a:lnTo>
                    <a:pt x="25" y="50"/>
                  </a:lnTo>
                  <a:lnTo>
                    <a:pt x="42" y="37"/>
                  </a:lnTo>
                  <a:lnTo>
                    <a:pt x="62" y="28"/>
                  </a:lnTo>
                  <a:lnTo>
                    <a:pt x="85" y="25"/>
                  </a:lnTo>
                  <a:lnTo>
                    <a:pt x="326" y="25"/>
                  </a:lnTo>
                  <a:lnTo>
                    <a:pt x="349" y="28"/>
                  </a:lnTo>
                  <a:lnTo>
                    <a:pt x="369" y="38"/>
                  </a:lnTo>
                  <a:lnTo>
                    <a:pt x="386" y="51"/>
                  </a:lnTo>
                  <a:lnTo>
                    <a:pt x="399" y="69"/>
                  </a:lnTo>
                  <a:lnTo>
                    <a:pt x="441" y="19"/>
                  </a:lnTo>
                  <a:lnTo>
                    <a:pt x="454" y="8"/>
                  </a:lnTo>
                  <a:lnTo>
                    <a:pt x="468" y="1"/>
                  </a:lnTo>
                  <a:lnTo>
                    <a:pt x="48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2" name="Freeform 71"/>
            <p:cNvSpPr>
              <a:spLocks/>
            </p:cNvSpPr>
            <p:nvPr/>
          </p:nvSpPr>
          <p:spPr bwMode="auto">
            <a:xfrm>
              <a:off x="10072688" y="1412875"/>
              <a:ext cx="214313" cy="23812"/>
            </a:xfrm>
            <a:custGeom>
              <a:avLst/>
              <a:gdLst>
                <a:gd name="T0" fmla="*/ 52 w 945"/>
                <a:gd name="T1" fmla="*/ 0 h 103"/>
                <a:gd name="T2" fmla="*/ 893 w 945"/>
                <a:gd name="T3" fmla="*/ 0 h 103"/>
                <a:gd name="T4" fmla="*/ 910 w 945"/>
                <a:gd name="T5" fmla="*/ 3 h 103"/>
                <a:gd name="T6" fmla="*/ 924 w 945"/>
                <a:gd name="T7" fmla="*/ 10 h 103"/>
                <a:gd name="T8" fmla="*/ 935 w 945"/>
                <a:gd name="T9" fmla="*/ 21 h 103"/>
                <a:gd name="T10" fmla="*/ 942 w 945"/>
                <a:gd name="T11" fmla="*/ 36 h 103"/>
                <a:gd name="T12" fmla="*/ 945 w 945"/>
                <a:gd name="T13" fmla="*/ 53 h 103"/>
                <a:gd name="T14" fmla="*/ 942 w 945"/>
                <a:gd name="T15" fmla="*/ 68 h 103"/>
                <a:gd name="T16" fmla="*/ 935 w 945"/>
                <a:gd name="T17" fmla="*/ 83 h 103"/>
                <a:gd name="T18" fmla="*/ 924 w 945"/>
                <a:gd name="T19" fmla="*/ 94 h 103"/>
                <a:gd name="T20" fmla="*/ 910 w 945"/>
                <a:gd name="T21" fmla="*/ 101 h 103"/>
                <a:gd name="T22" fmla="*/ 893 w 945"/>
                <a:gd name="T23" fmla="*/ 103 h 103"/>
                <a:gd name="T24" fmla="*/ 52 w 945"/>
                <a:gd name="T25" fmla="*/ 103 h 103"/>
                <a:gd name="T26" fmla="*/ 35 w 945"/>
                <a:gd name="T27" fmla="*/ 101 h 103"/>
                <a:gd name="T28" fmla="*/ 22 w 945"/>
                <a:gd name="T29" fmla="*/ 94 h 103"/>
                <a:gd name="T30" fmla="*/ 10 w 945"/>
                <a:gd name="T31" fmla="*/ 83 h 103"/>
                <a:gd name="T32" fmla="*/ 3 w 945"/>
                <a:gd name="T33" fmla="*/ 68 h 103"/>
                <a:gd name="T34" fmla="*/ 0 w 945"/>
                <a:gd name="T35" fmla="*/ 53 h 103"/>
                <a:gd name="T36" fmla="*/ 3 w 945"/>
                <a:gd name="T37" fmla="*/ 36 h 103"/>
                <a:gd name="T38" fmla="*/ 10 w 945"/>
                <a:gd name="T39" fmla="*/ 21 h 103"/>
                <a:gd name="T40" fmla="*/ 22 w 945"/>
                <a:gd name="T41" fmla="*/ 10 h 103"/>
                <a:gd name="T42" fmla="*/ 35 w 945"/>
                <a:gd name="T43" fmla="*/ 3 h 103"/>
                <a:gd name="T44" fmla="*/ 52 w 945"/>
                <a:gd name="T45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5" h="103">
                  <a:moveTo>
                    <a:pt x="52" y="0"/>
                  </a:moveTo>
                  <a:lnTo>
                    <a:pt x="893" y="0"/>
                  </a:lnTo>
                  <a:lnTo>
                    <a:pt x="910" y="3"/>
                  </a:lnTo>
                  <a:lnTo>
                    <a:pt x="924" y="10"/>
                  </a:lnTo>
                  <a:lnTo>
                    <a:pt x="935" y="21"/>
                  </a:lnTo>
                  <a:lnTo>
                    <a:pt x="942" y="36"/>
                  </a:lnTo>
                  <a:lnTo>
                    <a:pt x="945" y="53"/>
                  </a:lnTo>
                  <a:lnTo>
                    <a:pt x="942" y="68"/>
                  </a:lnTo>
                  <a:lnTo>
                    <a:pt x="935" y="83"/>
                  </a:lnTo>
                  <a:lnTo>
                    <a:pt x="924" y="94"/>
                  </a:lnTo>
                  <a:lnTo>
                    <a:pt x="910" y="101"/>
                  </a:lnTo>
                  <a:lnTo>
                    <a:pt x="893" y="103"/>
                  </a:lnTo>
                  <a:lnTo>
                    <a:pt x="52" y="103"/>
                  </a:lnTo>
                  <a:lnTo>
                    <a:pt x="35" y="101"/>
                  </a:lnTo>
                  <a:lnTo>
                    <a:pt x="22" y="94"/>
                  </a:lnTo>
                  <a:lnTo>
                    <a:pt x="10" y="83"/>
                  </a:lnTo>
                  <a:lnTo>
                    <a:pt x="3" y="68"/>
                  </a:lnTo>
                  <a:lnTo>
                    <a:pt x="0" y="53"/>
                  </a:lnTo>
                  <a:lnTo>
                    <a:pt x="3" y="36"/>
                  </a:lnTo>
                  <a:lnTo>
                    <a:pt x="10" y="21"/>
                  </a:lnTo>
                  <a:lnTo>
                    <a:pt x="22" y="10"/>
                  </a:lnTo>
                  <a:lnTo>
                    <a:pt x="35" y="3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3" name="Freeform 72"/>
            <p:cNvSpPr>
              <a:spLocks/>
            </p:cNvSpPr>
            <p:nvPr/>
          </p:nvSpPr>
          <p:spPr bwMode="auto">
            <a:xfrm>
              <a:off x="10072688" y="1528763"/>
              <a:ext cx="214313" cy="23812"/>
            </a:xfrm>
            <a:custGeom>
              <a:avLst/>
              <a:gdLst>
                <a:gd name="T0" fmla="*/ 52 w 945"/>
                <a:gd name="T1" fmla="*/ 0 h 104"/>
                <a:gd name="T2" fmla="*/ 893 w 945"/>
                <a:gd name="T3" fmla="*/ 0 h 104"/>
                <a:gd name="T4" fmla="*/ 910 w 945"/>
                <a:gd name="T5" fmla="*/ 3 h 104"/>
                <a:gd name="T6" fmla="*/ 924 w 945"/>
                <a:gd name="T7" fmla="*/ 10 h 104"/>
                <a:gd name="T8" fmla="*/ 935 w 945"/>
                <a:gd name="T9" fmla="*/ 22 h 104"/>
                <a:gd name="T10" fmla="*/ 942 w 945"/>
                <a:gd name="T11" fmla="*/ 35 h 104"/>
                <a:gd name="T12" fmla="*/ 945 w 945"/>
                <a:gd name="T13" fmla="*/ 52 h 104"/>
                <a:gd name="T14" fmla="*/ 942 w 945"/>
                <a:gd name="T15" fmla="*/ 68 h 104"/>
                <a:gd name="T16" fmla="*/ 935 w 945"/>
                <a:gd name="T17" fmla="*/ 83 h 104"/>
                <a:gd name="T18" fmla="*/ 924 w 945"/>
                <a:gd name="T19" fmla="*/ 93 h 104"/>
                <a:gd name="T20" fmla="*/ 910 w 945"/>
                <a:gd name="T21" fmla="*/ 101 h 104"/>
                <a:gd name="T22" fmla="*/ 893 w 945"/>
                <a:gd name="T23" fmla="*/ 104 h 104"/>
                <a:gd name="T24" fmla="*/ 52 w 945"/>
                <a:gd name="T25" fmla="*/ 104 h 104"/>
                <a:gd name="T26" fmla="*/ 35 w 945"/>
                <a:gd name="T27" fmla="*/ 101 h 104"/>
                <a:gd name="T28" fmla="*/ 22 w 945"/>
                <a:gd name="T29" fmla="*/ 93 h 104"/>
                <a:gd name="T30" fmla="*/ 10 w 945"/>
                <a:gd name="T31" fmla="*/ 83 h 104"/>
                <a:gd name="T32" fmla="*/ 3 w 945"/>
                <a:gd name="T33" fmla="*/ 68 h 104"/>
                <a:gd name="T34" fmla="*/ 0 w 945"/>
                <a:gd name="T35" fmla="*/ 52 h 104"/>
                <a:gd name="T36" fmla="*/ 3 w 945"/>
                <a:gd name="T37" fmla="*/ 35 h 104"/>
                <a:gd name="T38" fmla="*/ 10 w 945"/>
                <a:gd name="T39" fmla="*/ 22 h 104"/>
                <a:gd name="T40" fmla="*/ 22 w 945"/>
                <a:gd name="T41" fmla="*/ 10 h 104"/>
                <a:gd name="T42" fmla="*/ 35 w 945"/>
                <a:gd name="T43" fmla="*/ 3 h 104"/>
                <a:gd name="T44" fmla="*/ 52 w 945"/>
                <a:gd name="T4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5" h="104">
                  <a:moveTo>
                    <a:pt x="52" y="0"/>
                  </a:moveTo>
                  <a:lnTo>
                    <a:pt x="893" y="0"/>
                  </a:lnTo>
                  <a:lnTo>
                    <a:pt x="910" y="3"/>
                  </a:lnTo>
                  <a:lnTo>
                    <a:pt x="924" y="10"/>
                  </a:lnTo>
                  <a:lnTo>
                    <a:pt x="935" y="22"/>
                  </a:lnTo>
                  <a:lnTo>
                    <a:pt x="942" y="35"/>
                  </a:lnTo>
                  <a:lnTo>
                    <a:pt x="945" y="52"/>
                  </a:lnTo>
                  <a:lnTo>
                    <a:pt x="942" y="68"/>
                  </a:lnTo>
                  <a:lnTo>
                    <a:pt x="935" y="83"/>
                  </a:lnTo>
                  <a:lnTo>
                    <a:pt x="924" y="93"/>
                  </a:lnTo>
                  <a:lnTo>
                    <a:pt x="910" y="101"/>
                  </a:lnTo>
                  <a:lnTo>
                    <a:pt x="893" y="104"/>
                  </a:lnTo>
                  <a:lnTo>
                    <a:pt x="52" y="104"/>
                  </a:lnTo>
                  <a:lnTo>
                    <a:pt x="35" y="101"/>
                  </a:lnTo>
                  <a:lnTo>
                    <a:pt x="22" y="93"/>
                  </a:lnTo>
                  <a:lnTo>
                    <a:pt x="10" y="83"/>
                  </a:lnTo>
                  <a:lnTo>
                    <a:pt x="3" y="68"/>
                  </a:lnTo>
                  <a:lnTo>
                    <a:pt x="0" y="52"/>
                  </a:lnTo>
                  <a:lnTo>
                    <a:pt x="3" y="35"/>
                  </a:lnTo>
                  <a:lnTo>
                    <a:pt x="10" y="22"/>
                  </a:lnTo>
                  <a:lnTo>
                    <a:pt x="22" y="10"/>
                  </a:lnTo>
                  <a:lnTo>
                    <a:pt x="35" y="3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4" name="Freeform 73"/>
            <p:cNvSpPr>
              <a:spLocks/>
            </p:cNvSpPr>
            <p:nvPr/>
          </p:nvSpPr>
          <p:spPr bwMode="auto">
            <a:xfrm>
              <a:off x="10072688" y="1643063"/>
              <a:ext cx="214313" cy="23812"/>
            </a:xfrm>
            <a:custGeom>
              <a:avLst/>
              <a:gdLst>
                <a:gd name="T0" fmla="*/ 52 w 945"/>
                <a:gd name="T1" fmla="*/ 0 h 104"/>
                <a:gd name="T2" fmla="*/ 893 w 945"/>
                <a:gd name="T3" fmla="*/ 0 h 104"/>
                <a:gd name="T4" fmla="*/ 910 w 945"/>
                <a:gd name="T5" fmla="*/ 2 h 104"/>
                <a:gd name="T6" fmla="*/ 924 w 945"/>
                <a:gd name="T7" fmla="*/ 9 h 104"/>
                <a:gd name="T8" fmla="*/ 935 w 945"/>
                <a:gd name="T9" fmla="*/ 21 h 104"/>
                <a:gd name="T10" fmla="*/ 942 w 945"/>
                <a:gd name="T11" fmla="*/ 35 h 104"/>
                <a:gd name="T12" fmla="*/ 945 w 945"/>
                <a:gd name="T13" fmla="*/ 52 h 104"/>
                <a:gd name="T14" fmla="*/ 942 w 945"/>
                <a:gd name="T15" fmla="*/ 69 h 104"/>
                <a:gd name="T16" fmla="*/ 935 w 945"/>
                <a:gd name="T17" fmla="*/ 82 h 104"/>
                <a:gd name="T18" fmla="*/ 924 w 945"/>
                <a:gd name="T19" fmla="*/ 93 h 104"/>
                <a:gd name="T20" fmla="*/ 910 w 945"/>
                <a:gd name="T21" fmla="*/ 101 h 104"/>
                <a:gd name="T22" fmla="*/ 893 w 945"/>
                <a:gd name="T23" fmla="*/ 104 h 104"/>
                <a:gd name="T24" fmla="*/ 52 w 945"/>
                <a:gd name="T25" fmla="*/ 104 h 104"/>
                <a:gd name="T26" fmla="*/ 35 w 945"/>
                <a:gd name="T27" fmla="*/ 101 h 104"/>
                <a:gd name="T28" fmla="*/ 22 w 945"/>
                <a:gd name="T29" fmla="*/ 93 h 104"/>
                <a:gd name="T30" fmla="*/ 10 w 945"/>
                <a:gd name="T31" fmla="*/ 82 h 104"/>
                <a:gd name="T32" fmla="*/ 3 w 945"/>
                <a:gd name="T33" fmla="*/ 69 h 104"/>
                <a:gd name="T34" fmla="*/ 0 w 945"/>
                <a:gd name="T35" fmla="*/ 52 h 104"/>
                <a:gd name="T36" fmla="*/ 3 w 945"/>
                <a:gd name="T37" fmla="*/ 35 h 104"/>
                <a:gd name="T38" fmla="*/ 10 w 945"/>
                <a:gd name="T39" fmla="*/ 21 h 104"/>
                <a:gd name="T40" fmla="*/ 22 w 945"/>
                <a:gd name="T41" fmla="*/ 9 h 104"/>
                <a:gd name="T42" fmla="*/ 35 w 945"/>
                <a:gd name="T43" fmla="*/ 2 h 104"/>
                <a:gd name="T44" fmla="*/ 52 w 945"/>
                <a:gd name="T4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5" h="104">
                  <a:moveTo>
                    <a:pt x="52" y="0"/>
                  </a:moveTo>
                  <a:lnTo>
                    <a:pt x="893" y="0"/>
                  </a:lnTo>
                  <a:lnTo>
                    <a:pt x="910" y="2"/>
                  </a:lnTo>
                  <a:lnTo>
                    <a:pt x="924" y="9"/>
                  </a:lnTo>
                  <a:lnTo>
                    <a:pt x="935" y="21"/>
                  </a:lnTo>
                  <a:lnTo>
                    <a:pt x="942" y="35"/>
                  </a:lnTo>
                  <a:lnTo>
                    <a:pt x="945" y="52"/>
                  </a:lnTo>
                  <a:lnTo>
                    <a:pt x="942" y="69"/>
                  </a:lnTo>
                  <a:lnTo>
                    <a:pt x="935" y="82"/>
                  </a:lnTo>
                  <a:lnTo>
                    <a:pt x="924" y="93"/>
                  </a:lnTo>
                  <a:lnTo>
                    <a:pt x="910" y="101"/>
                  </a:lnTo>
                  <a:lnTo>
                    <a:pt x="893" y="104"/>
                  </a:lnTo>
                  <a:lnTo>
                    <a:pt x="52" y="104"/>
                  </a:lnTo>
                  <a:lnTo>
                    <a:pt x="35" y="101"/>
                  </a:lnTo>
                  <a:lnTo>
                    <a:pt x="22" y="93"/>
                  </a:lnTo>
                  <a:lnTo>
                    <a:pt x="10" y="82"/>
                  </a:lnTo>
                  <a:lnTo>
                    <a:pt x="3" y="69"/>
                  </a:lnTo>
                  <a:lnTo>
                    <a:pt x="0" y="52"/>
                  </a:lnTo>
                  <a:lnTo>
                    <a:pt x="3" y="35"/>
                  </a:lnTo>
                  <a:lnTo>
                    <a:pt x="10" y="21"/>
                  </a:lnTo>
                  <a:lnTo>
                    <a:pt x="22" y="9"/>
                  </a:lnTo>
                  <a:lnTo>
                    <a:pt x="35" y="2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</p:grpSp>
      <p:pic>
        <p:nvPicPr>
          <p:cNvPr id="20" name="Imagen 19">
            <a:extLst>
              <a:ext uri="{FF2B5EF4-FFF2-40B4-BE49-F238E27FC236}">
                <a16:creationId xmlns:a16="http://schemas.microsoft.com/office/drawing/2014/main" id="{E4B25B25-6473-4CFA-9F50-E415FA13B2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0563"/>
          <a:stretch/>
        </p:blipFill>
        <p:spPr>
          <a:xfrm>
            <a:off x="756174" y="1108819"/>
            <a:ext cx="10728690" cy="4718802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4401801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6" name="Rectangle 25"/>
          <p:cNvSpPr/>
          <p:nvPr/>
        </p:nvSpPr>
        <p:spPr>
          <a:xfrm>
            <a:off x="210497" y="0"/>
            <a:ext cx="11225276" cy="70406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4800" b="1" spc="-300" noProof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7.6 </a:t>
            </a:r>
            <a:r>
              <a:rPr lang="en-US" sz="4000" b="1" spc="-300" noProof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3800" b="1" spc="-300" noProof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Evaluación externa: </a:t>
            </a:r>
            <a:r>
              <a:rPr lang="en-US" sz="2000" spc="-150" noProof="1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Disponibilidad de insumos y medicamentos</a:t>
            </a:r>
          </a:p>
        </p:txBody>
      </p:sp>
      <p:grpSp>
        <p:nvGrpSpPr>
          <p:cNvPr id="7" name="Group 126"/>
          <p:cNvGrpSpPr/>
          <p:nvPr/>
        </p:nvGrpSpPr>
        <p:grpSpPr>
          <a:xfrm>
            <a:off x="10059731" y="605443"/>
            <a:ext cx="1607019" cy="2324520"/>
            <a:chOff x="9842500" y="1071563"/>
            <a:chExt cx="519113" cy="750887"/>
          </a:xfrm>
          <a:solidFill>
            <a:schemeClr val="bg1">
              <a:lumMod val="50000"/>
            </a:schemeClr>
          </a:solidFill>
        </p:grpSpPr>
        <p:sp>
          <p:nvSpPr>
            <p:cNvPr id="8" name="Freeform 67"/>
            <p:cNvSpPr>
              <a:spLocks noEditPoints="1"/>
            </p:cNvSpPr>
            <p:nvPr/>
          </p:nvSpPr>
          <p:spPr bwMode="auto">
            <a:xfrm>
              <a:off x="9842500" y="1071563"/>
              <a:ext cx="519113" cy="750887"/>
            </a:xfrm>
            <a:custGeom>
              <a:avLst/>
              <a:gdLst>
                <a:gd name="T0" fmla="*/ 1570 w 2289"/>
                <a:gd name="T1" fmla="*/ 786 h 3313"/>
                <a:gd name="T2" fmla="*/ 364 w 2289"/>
                <a:gd name="T3" fmla="*/ 439 h 3313"/>
                <a:gd name="T4" fmla="*/ 276 w 2289"/>
                <a:gd name="T5" fmla="*/ 466 h 3313"/>
                <a:gd name="T6" fmla="*/ 220 w 2289"/>
                <a:gd name="T7" fmla="*/ 535 h 3313"/>
                <a:gd name="T8" fmla="*/ 208 w 2289"/>
                <a:gd name="T9" fmla="*/ 2950 h 3313"/>
                <a:gd name="T10" fmla="*/ 235 w 2289"/>
                <a:gd name="T11" fmla="*/ 3037 h 3313"/>
                <a:gd name="T12" fmla="*/ 303 w 2289"/>
                <a:gd name="T13" fmla="*/ 3093 h 3313"/>
                <a:gd name="T14" fmla="*/ 1925 w 2289"/>
                <a:gd name="T15" fmla="*/ 3105 h 3313"/>
                <a:gd name="T16" fmla="*/ 2013 w 2289"/>
                <a:gd name="T17" fmla="*/ 3078 h 3313"/>
                <a:gd name="T18" fmla="*/ 2069 w 2289"/>
                <a:gd name="T19" fmla="*/ 3011 h 3313"/>
                <a:gd name="T20" fmla="*/ 2081 w 2289"/>
                <a:gd name="T21" fmla="*/ 595 h 3313"/>
                <a:gd name="T22" fmla="*/ 2054 w 2289"/>
                <a:gd name="T23" fmla="*/ 508 h 3313"/>
                <a:gd name="T24" fmla="*/ 1985 w 2289"/>
                <a:gd name="T25" fmla="*/ 452 h 3313"/>
                <a:gd name="T26" fmla="*/ 1776 w 2289"/>
                <a:gd name="T27" fmla="*/ 439 h 3313"/>
                <a:gd name="T28" fmla="*/ 1764 w 2289"/>
                <a:gd name="T29" fmla="*/ 873 h 3313"/>
                <a:gd name="T30" fmla="*/ 1711 w 2289"/>
                <a:gd name="T31" fmla="*/ 948 h 3313"/>
                <a:gd name="T32" fmla="*/ 1627 w 2289"/>
                <a:gd name="T33" fmla="*/ 987 h 3313"/>
                <a:gd name="T34" fmla="*/ 662 w 2289"/>
                <a:gd name="T35" fmla="*/ 987 h 3313"/>
                <a:gd name="T36" fmla="*/ 578 w 2289"/>
                <a:gd name="T37" fmla="*/ 948 h 3313"/>
                <a:gd name="T38" fmla="*/ 525 w 2289"/>
                <a:gd name="T39" fmla="*/ 873 h 3313"/>
                <a:gd name="T40" fmla="*/ 513 w 2289"/>
                <a:gd name="T41" fmla="*/ 439 h 3313"/>
                <a:gd name="T42" fmla="*/ 1123 w 2289"/>
                <a:gd name="T43" fmla="*/ 74 h 3313"/>
                <a:gd name="T44" fmla="*/ 1076 w 2289"/>
                <a:gd name="T45" fmla="*/ 110 h 3313"/>
                <a:gd name="T46" fmla="*/ 1069 w 2289"/>
                <a:gd name="T47" fmla="*/ 171 h 3313"/>
                <a:gd name="T48" fmla="*/ 1104 w 2289"/>
                <a:gd name="T49" fmla="*/ 217 h 3313"/>
                <a:gd name="T50" fmla="*/ 1166 w 2289"/>
                <a:gd name="T51" fmla="*/ 226 h 3313"/>
                <a:gd name="T52" fmla="*/ 1213 w 2289"/>
                <a:gd name="T53" fmla="*/ 189 h 3313"/>
                <a:gd name="T54" fmla="*/ 1220 w 2289"/>
                <a:gd name="T55" fmla="*/ 129 h 3313"/>
                <a:gd name="T56" fmla="*/ 1185 w 2289"/>
                <a:gd name="T57" fmla="*/ 82 h 3313"/>
                <a:gd name="T58" fmla="*/ 965 w 2289"/>
                <a:gd name="T59" fmla="*/ 0 h 3313"/>
                <a:gd name="T60" fmla="*/ 1386 w 2289"/>
                <a:gd name="T61" fmla="*/ 13 h 3313"/>
                <a:gd name="T62" fmla="*/ 1456 w 2289"/>
                <a:gd name="T63" fmla="*/ 70 h 3313"/>
                <a:gd name="T64" fmla="*/ 1482 w 2289"/>
                <a:gd name="T65" fmla="*/ 158 h 3313"/>
                <a:gd name="T66" fmla="*/ 1971 w 2289"/>
                <a:gd name="T67" fmla="*/ 236 h 3313"/>
                <a:gd name="T68" fmla="*/ 2096 w 2289"/>
                <a:gd name="T69" fmla="*/ 275 h 3313"/>
                <a:gd name="T70" fmla="*/ 2197 w 2289"/>
                <a:gd name="T71" fmla="*/ 354 h 3313"/>
                <a:gd name="T72" fmla="*/ 2265 w 2289"/>
                <a:gd name="T73" fmla="*/ 464 h 3313"/>
                <a:gd name="T74" fmla="*/ 2289 w 2289"/>
                <a:gd name="T75" fmla="*/ 595 h 3313"/>
                <a:gd name="T76" fmla="*/ 2277 w 2289"/>
                <a:gd name="T77" fmla="*/ 3039 h 3313"/>
                <a:gd name="T78" fmla="*/ 2224 w 2289"/>
                <a:gd name="T79" fmla="*/ 3157 h 3313"/>
                <a:gd name="T80" fmla="*/ 2132 w 2289"/>
                <a:gd name="T81" fmla="*/ 3247 h 3313"/>
                <a:gd name="T82" fmla="*/ 2015 w 2289"/>
                <a:gd name="T83" fmla="*/ 3301 h 3313"/>
                <a:gd name="T84" fmla="*/ 364 w 2289"/>
                <a:gd name="T85" fmla="*/ 3313 h 3313"/>
                <a:gd name="T86" fmla="*/ 233 w 2289"/>
                <a:gd name="T87" fmla="*/ 3288 h 3313"/>
                <a:gd name="T88" fmla="*/ 122 w 2289"/>
                <a:gd name="T89" fmla="*/ 3220 h 3313"/>
                <a:gd name="T90" fmla="*/ 43 w 2289"/>
                <a:gd name="T91" fmla="*/ 3120 h 3313"/>
                <a:gd name="T92" fmla="*/ 3 w 2289"/>
                <a:gd name="T93" fmla="*/ 2995 h 3313"/>
                <a:gd name="T94" fmla="*/ 3 w 2289"/>
                <a:gd name="T95" fmla="*/ 549 h 3313"/>
                <a:gd name="T96" fmla="*/ 43 w 2289"/>
                <a:gd name="T97" fmla="*/ 425 h 3313"/>
                <a:gd name="T98" fmla="*/ 122 w 2289"/>
                <a:gd name="T99" fmla="*/ 324 h 3313"/>
                <a:gd name="T100" fmla="*/ 233 w 2289"/>
                <a:gd name="T101" fmla="*/ 257 h 3313"/>
                <a:gd name="T102" fmla="*/ 364 w 2289"/>
                <a:gd name="T103" fmla="*/ 233 h 3313"/>
                <a:gd name="T104" fmla="*/ 810 w 2289"/>
                <a:gd name="T105" fmla="*/ 126 h 3313"/>
                <a:gd name="T106" fmla="*/ 853 w 2289"/>
                <a:gd name="T107" fmla="*/ 47 h 3313"/>
                <a:gd name="T108" fmla="*/ 932 w 2289"/>
                <a:gd name="T109" fmla="*/ 4 h 3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289" h="3313">
                  <a:moveTo>
                    <a:pt x="718" y="455"/>
                  </a:moveTo>
                  <a:lnTo>
                    <a:pt x="718" y="786"/>
                  </a:lnTo>
                  <a:lnTo>
                    <a:pt x="1570" y="786"/>
                  </a:lnTo>
                  <a:lnTo>
                    <a:pt x="1570" y="455"/>
                  </a:lnTo>
                  <a:lnTo>
                    <a:pt x="718" y="455"/>
                  </a:lnTo>
                  <a:close/>
                  <a:moveTo>
                    <a:pt x="364" y="439"/>
                  </a:moveTo>
                  <a:lnTo>
                    <a:pt x="333" y="442"/>
                  </a:lnTo>
                  <a:lnTo>
                    <a:pt x="303" y="452"/>
                  </a:lnTo>
                  <a:lnTo>
                    <a:pt x="276" y="466"/>
                  </a:lnTo>
                  <a:lnTo>
                    <a:pt x="253" y="485"/>
                  </a:lnTo>
                  <a:lnTo>
                    <a:pt x="235" y="508"/>
                  </a:lnTo>
                  <a:lnTo>
                    <a:pt x="220" y="535"/>
                  </a:lnTo>
                  <a:lnTo>
                    <a:pt x="212" y="564"/>
                  </a:lnTo>
                  <a:lnTo>
                    <a:pt x="208" y="595"/>
                  </a:lnTo>
                  <a:lnTo>
                    <a:pt x="208" y="2950"/>
                  </a:lnTo>
                  <a:lnTo>
                    <a:pt x="212" y="2982"/>
                  </a:lnTo>
                  <a:lnTo>
                    <a:pt x="220" y="3011"/>
                  </a:lnTo>
                  <a:lnTo>
                    <a:pt x="235" y="3037"/>
                  </a:lnTo>
                  <a:lnTo>
                    <a:pt x="253" y="3059"/>
                  </a:lnTo>
                  <a:lnTo>
                    <a:pt x="276" y="3078"/>
                  </a:lnTo>
                  <a:lnTo>
                    <a:pt x="303" y="3093"/>
                  </a:lnTo>
                  <a:lnTo>
                    <a:pt x="333" y="3102"/>
                  </a:lnTo>
                  <a:lnTo>
                    <a:pt x="364" y="3105"/>
                  </a:lnTo>
                  <a:lnTo>
                    <a:pt x="1925" y="3105"/>
                  </a:lnTo>
                  <a:lnTo>
                    <a:pt x="1956" y="3102"/>
                  </a:lnTo>
                  <a:lnTo>
                    <a:pt x="1985" y="3093"/>
                  </a:lnTo>
                  <a:lnTo>
                    <a:pt x="2013" y="3078"/>
                  </a:lnTo>
                  <a:lnTo>
                    <a:pt x="2035" y="3059"/>
                  </a:lnTo>
                  <a:lnTo>
                    <a:pt x="2054" y="3037"/>
                  </a:lnTo>
                  <a:lnTo>
                    <a:pt x="2069" y="3011"/>
                  </a:lnTo>
                  <a:lnTo>
                    <a:pt x="2078" y="2982"/>
                  </a:lnTo>
                  <a:lnTo>
                    <a:pt x="2081" y="2950"/>
                  </a:lnTo>
                  <a:lnTo>
                    <a:pt x="2081" y="595"/>
                  </a:lnTo>
                  <a:lnTo>
                    <a:pt x="2078" y="564"/>
                  </a:lnTo>
                  <a:lnTo>
                    <a:pt x="2069" y="535"/>
                  </a:lnTo>
                  <a:lnTo>
                    <a:pt x="2054" y="508"/>
                  </a:lnTo>
                  <a:lnTo>
                    <a:pt x="2035" y="485"/>
                  </a:lnTo>
                  <a:lnTo>
                    <a:pt x="2013" y="466"/>
                  </a:lnTo>
                  <a:lnTo>
                    <a:pt x="1985" y="452"/>
                  </a:lnTo>
                  <a:lnTo>
                    <a:pt x="1956" y="442"/>
                  </a:lnTo>
                  <a:lnTo>
                    <a:pt x="1925" y="439"/>
                  </a:lnTo>
                  <a:lnTo>
                    <a:pt x="1776" y="439"/>
                  </a:lnTo>
                  <a:lnTo>
                    <a:pt x="1776" y="810"/>
                  </a:lnTo>
                  <a:lnTo>
                    <a:pt x="1773" y="842"/>
                  </a:lnTo>
                  <a:lnTo>
                    <a:pt x="1764" y="873"/>
                  </a:lnTo>
                  <a:lnTo>
                    <a:pt x="1751" y="901"/>
                  </a:lnTo>
                  <a:lnTo>
                    <a:pt x="1733" y="926"/>
                  </a:lnTo>
                  <a:lnTo>
                    <a:pt x="1711" y="948"/>
                  </a:lnTo>
                  <a:lnTo>
                    <a:pt x="1686" y="965"/>
                  </a:lnTo>
                  <a:lnTo>
                    <a:pt x="1658" y="979"/>
                  </a:lnTo>
                  <a:lnTo>
                    <a:pt x="1627" y="987"/>
                  </a:lnTo>
                  <a:lnTo>
                    <a:pt x="1594" y="990"/>
                  </a:lnTo>
                  <a:lnTo>
                    <a:pt x="694" y="990"/>
                  </a:lnTo>
                  <a:lnTo>
                    <a:pt x="662" y="987"/>
                  </a:lnTo>
                  <a:lnTo>
                    <a:pt x="631" y="979"/>
                  </a:lnTo>
                  <a:lnTo>
                    <a:pt x="603" y="965"/>
                  </a:lnTo>
                  <a:lnTo>
                    <a:pt x="578" y="948"/>
                  </a:lnTo>
                  <a:lnTo>
                    <a:pt x="556" y="926"/>
                  </a:lnTo>
                  <a:lnTo>
                    <a:pt x="538" y="901"/>
                  </a:lnTo>
                  <a:lnTo>
                    <a:pt x="525" y="873"/>
                  </a:lnTo>
                  <a:lnTo>
                    <a:pt x="516" y="842"/>
                  </a:lnTo>
                  <a:lnTo>
                    <a:pt x="513" y="810"/>
                  </a:lnTo>
                  <a:lnTo>
                    <a:pt x="513" y="439"/>
                  </a:lnTo>
                  <a:lnTo>
                    <a:pt x="364" y="439"/>
                  </a:lnTo>
                  <a:close/>
                  <a:moveTo>
                    <a:pt x="1145" y="72"/>
                  </a:moveTo>
                  <a:lnTo>
                    <a:pt x="1123" y="74"/>
                  </a:lnTo>
                  <a:lnTo>
                    <a:pt x="1104" y="82"/>
                  </a:lnTo>
                  <a:lnTo>
                    <a:pt x="1089" y="95"/>
                  </a:lnTo>
                  <a:lnTo>
                    <a:pt x="1076" y="110"/>
                  </a:lnTo>
                  <a:lnTo>
                    <a:pt x="1069" y="129"/>
                  </a:lnTo>
                  <a:lnTo>
                    <a:pt x="1066" y="150"/>
                  </a:lnTo>
                  <a:lnTo>
                    <a:pt x="1069" y="171"/>
                  </a:lnTo>
                  <a:lnTo>
                    <a:pt x="1076" y="189"/>
                  </a:lnTo>
                  <a:lnTo>
                    <a:pt x="1089" y="205"/>
                  </a:lnTo>
                  <a:lnTo>
                    <a:pt x="1104" y="217"/>
                  </a:lnTo>
                  <a:lnTo>
                    <a:pt x="1123" y="226"/>
                  </a:lnTo>
                  <a:lnTo>
                    <a:pt x="1145" y="229"/>
                  </a:lnTo>
                  <a:lnTo>
                    <a:pt x="1166" y="226"/>
                  </a:lnTo>
                  <a:lnTo>
                    <a:pt x="1185" y="217"/>
                  </a:lnTo>
                  <a:lnTo>
                    <a:pt x="1200" y="205"/>
                  </a:lnTo>
                  <a:lnTo>
                    <a:pt x="1213" y="189"/>
                  </a:lnTo>
                  <a:lnTo>
                    <a:pt x="1220" y="171"/>
                  </a:lnTo>
                  <a:lnTo>
                    <a:pt x="1223" y="150"/>
                  </a:lnTo>
                  <a:lnTo>
                    <a:pt x="1220" y="129"/>
                  </a:lnTo>
                  <a:lnTo>
                    <a:pt x="1213" y="110"/>
                  </a:lnTo>
                  <a:lnTo>
                    <a:pt x="1200" y="95"/>
                  </a:lnTo>
                  <a:lnTo>
                    <a:pt x="1185" y="82"/>
                  </a:lnTo>
                  <a:lnTo>
                    <a:pt x="1166" y="74"/>
                  </a:lnTo>
                  <a:lnTo>
                    <a:pt x="1145" y="72"/>
                  </a:lnTo>
                  <a:close/>
                  <a:moveTo>
                    <a:pt x="965" y="0"/>
                  </a:moveTo>
                  <a:lnTo>
                    <a:pt x="1324" y="0"/>
                  </a:lnTo>
                  <a:lnTo>
                    <a:pt x="1356" y="4"/>
                  </a:lnTo>
                  <a:lnTo>
                    <a:pt x="1386" y="13"/>
                  </a:lnTo>
                  <a:lnTo>
                    <a:pt x="1413" y="27"/>
                  </a:lnTo>
                  <a:lnTo>
                    <a:pt x="1436" y="47"/>
                  </a:lnTo>
                  <a:lnTo>
                    <a:pt x="1456" y="70"/>
                  </a:lnTo>
                  <a:lnTo>
                    <a:pt x="1469" y="97"/>
                  </a:lnTo>
                  <a:lnTo>
                    <a:pt x="1479" y="126"/>
                  </a:lnTo>
                  <a:lnTo>
                    <a:pt x="1482" y="158"/>
                  </a:lnTo>
                  <a:lnTo>
                    <a:pt x="1482" y="233"/>
                  </a:lnTo>
                  <a:lnTo>
                    <a:pt x="1925" y="233"/>
                  </a:lnTo>
                  <a:lnTo>
                    <a:pt x="1971" y="236"/>
                  </a:lnTo>
                  <a:lnTo>
                    <a:pt x="2015" y="244"/>
                  </a:lnTo>
                  <a:lnTo>
                    <a:pt x="2056" y="257"/>
                  </a:lnTo>
                  <a:lnTo>
                    <a:pt x="2096" y="275"/>
                  </a:lnTo>
                  <a:lnTo>
                    <a:pt x="2132" y="297"/>
                  </a:lnTo>
                  <a:lnTo>
                    <a:pt x="2167" y="324"/>
                  </a:lnTo>
                  <a:lnTo>
                    <a:pt x="2197" y="354"/>
                  </a:lnTo>
                  <a:lnTo>
                    <a:pt x="2224" y="388"/>
                  </a:lnTo>
                  <a:lnTo>
                    <a:pt x="2246" y="425"/>
                  </a:lnTo>
                  <a:lnTo>
                    <a:pt x="2265" y="464"/>
                  </a:lnTo>
                  <a:lnTo>
                    <a:pt x="2278" y="506"/>
                  </a:lnTo>
                  <a:lnTo>
                    <a:pt x="2286" y="549"/>
                  </a:lnTo>
                  <a:lnTo>
                    <a:pt x="2289" y="595"/>
                  </a:lnTo>
                  <a:lnTo>
                    <a:pt x="2289" y="2950"/>
                  </a:lnTo>
                  <a:lnTo>
                    <a:pt x="2286" y="2995"/>
                  </a:lnTo>
                  <a:lnTo>
                    <a:pt x="2277" y="3039"/>
                  </a:lnTo>
                  <a:lnTo>
                    <a:pt x="2265" y="3081"/>
                  </a:lnTo>
                  <a:lnTo>
                    <a:pt x="2246" y="3120"/>
                  </a:lnTo>
                  <a:lnTo>
                    <a:pt x="2224" y="3157"/>
                  </a:lnTo>
                  <a:lnTo>
                    <a:pt x="2197" y="3190"/>
                  </a:lnTo>
                  <a:lnTo>
                    <a:pt x="2167" y="3220"/>
                  </a:lnTo>
                  <a:lnTo>
                    <a:pt x="2132" y="3247"/>
                  </a:lnTo>
                  <a:lnTo>
                    <a:pt x="2096" y="3270"/>
                  </a:lnTo>
                  <a:lnTo>
                    <a:pt x="2056" y="3288"/>
                  </a:lnTo>
                  <a:lnTo>
                    <a:pt x="2015" y="3301"/>
                  </a:lnTo>
                  <a:lnTo>
                    <a:pt x="1971" y="3309"/>
                  </a:lnTo>
                  <a:lnTo>
                    <a:pt x="1925" y="3313"/>
                  </a:lnTo>
                  <a:lnTo>
                    <a:pt x="364" y="3313"/>
                  </a:lnTo>
                  <a:lnTo>
                    <a:pt x="318" y="3309"/>
                  </a:lnTo>
                  <a:lnTo>
                    <a:pt x="274" y="3301"/>
                  </a:lnTo>
                  <a:lnTo>
                    <a:pt x="233" y="3288"/>
                  </a:lnTo>
                  <a:lnTo>
                    <a:pt x="193" y="3270"/>
                  </a:lnTo>
                  <a:lnTo>
                    <a:pt x="156" y="3247"/>
                  </a:lnTo>
                  <a:lnTo>
                    <a:pt x="122" y="3220"/>
                  </a:lnTo>
                  <a:lnTo>
                    <a:pt x="92" y="3190"/>
                  </a:lnTo>
                  <a:lnTo>
                    <a:pt x="65" y="3157"/>
                  </a:lnTo>
                  <a:lnTo>
                    <a:pt x="43" y="3120"/>
                  </a:lnTo>
                  <a:lnTo>
                    <a:pt x="24" y="3081"/>
                  </a:lnTo>
                  <a:lnTo>
                    <a:pt x="10" y="3039"/>
                  </a:lnTo>
                  <a:lnTo>
                    <a:pt x="3" y="2995"/>
                  </a:lnTo>
                  <a:lnTo>
                    <a:pt x="0" y="2950"/>
                  </a:lnTo>
                  <a:lnTo>
                    <a:pt x="0" y="595"/>
                  </a:lnTo>
                  <a:lnTo>
                    <a:pt x="3" y="549"/>
                  </a:lnTo>
                  <a:lnTo>
                    <a:pt x="10" y="506"/>
                  </a:lnTo>
                  <a:lnTo>
                    <a:pt x="24" y="464"/>
                  </a:lnTo>
                  <a:lnTo>
                    <a:pt x="43" y="425"/>
                  </a:lnTo>
                  <a:lnTo>
                    <a:pt x="65" y="388"/>
                  </a:lnTo>
                  <a:lnTo>
                    <a:pt x="92" y="354"/>
                  </a:lnTo>
                  <a:lnTo>
                    <a:pt x="122" y="324"/>
                  </a:lnTo>
                  <a:lnTo>
                    <a:pt x="156" y="297"/>
                  </a:lnTo>
                  <a:lnTo>
                    <a:pt x="193" y="275"/>
                  </a:lnTo>
                  <a:lnTo>
                    <a:pt x="233" y="257"/>
                  </a:lnTo>
                  <a:lnTo>
                    <a:pt x="274" y="244"/>
                  </a:lnTo>
                  <a:lnTo>
                    <a:pt x="318" y="236"/>
                  </a:lnTo>
                  <a:lnTo>
                    <a:pt x="364" y="233"/>
                  </a:lnTo>
                  <a:lnTo>
                    <a:pt x="807" y="233"/>
                  </a:lnTo>
                  <a:lnTo>
                    <a:pt x="807" y="158"/>
                  </a:lnTo>
                  <a:lnTo>
                    <a:pt x="810" y="126"/>
                  </a:lnTo>
                  <a:lnTo>
                    <a:pt x="820" y="97"/>
                  </a:lnTo>
                  <a:lnTo>
                    <a:pt x="834" y="70"/>
                  </a:lnTo>
                  <a:lnTo>
                    <a:pt x="853" y="47"/>
                  </a:lnTo>
                  <a:lnTo>
                    <a:pt x="876" y="27"/>
                  </a:lnTo>
                  <a:lnTo>
                    <a:pt x="903" y="13"/>
                  </a:lnTo>
                  <a:lnTo>
                    <a:pt x="932" y="4"/>
                  </a:lnTo>
                  <a:lnTo>
                    <a:pt x="9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9" name="Freeform 68"/>
            <p:cNvSpPr>
              <a:spLocks noEditPoints="1"/>
            </p:cNvSpPr>
            <p:nvPr/>
          </p:nvSpPr>
          <p:spPr bwMode="auto">
            <a:xfrm>
              <a:off x="9920288" y="1370013"/>
              <a:ext cx="120650" cy="100012"/>
            </a:xfrm>
            <a:custGeom>
              <a:avLst/>
              <a:gdLst>
                <a:gd name="T0" fmla="*/ 73 w 533"/>
                <a:gd name="T1" fmla="*/ 66 h 441"/>
                <a:gd name="T2" fmla="*/ 59 w 533"/>
                <a:gd name="T3" fmla="*/ 81 h 441"/>
                <a:gd name="T4" fmla="*/ 56 w 533"/>
                <a:gd name="T5" fmla="*/ 358 h 441"/>
                <a:gd name="T6" fmla="*/ 65 w 533"/>
                <a:gd name="T7" fmla="*/ 377 h 441"/>
                <a:gd name="T8" fmla="*/ 85 w 533"/>
                <a:gd name="T9" fmla="*/ 385 h 441"/>
                <a:gd name="T10" fmla="*/ 337 w 533"/>
                <a:gd name="T11" fmla="*/ 383 h 441"/>
                <a:gd name="T12" fmla="*/ 353 w 533"/>
                <a:gd name="T13" fmla="*/ 368 h 441"/>
                <a:gd name="T14" fmla="*/ 355 w 533"/>
                <a:gd name="T15" fmla="*/ 282 h 441"/>
                <a:gd name="T16" fmla="*/ 285 w 533"/>
                <a:gd name="T17" fmla="*/ 362 h 441"/>
                <a:gd name="T18" fmla="*/ 259 w 533"/>
                <a:gd name="T19" fmla="*/ 370 h 441"/>
                <a:gd name="T20" fmla="*/ 243 w 533"/>
                <a:gd name="T21" fmla="*/ 369 h 441"/>
                <a:gd name="T22" fmla="*/ 220 w 533"/>
                <a:gd name="T23" fmla="*/ 357 h 441"/>
                <a:gd name="T24" fmla="*/ 89 w 533"/>
                <a:gd name="T25" fmla="*/ 231 h 441"/>
                <a:gd name="T26" fmla="*/ 82 w 533"/>
                <a:gd name="T27" fmla="*/ 200 h 441"/>
                <a:gd name="T28" fmla="*/ 96 w 533"/>
                <a:gd name="T29" fmla="*/ 171 h 441"/>
                <a:gd name="T30" fmla="*/ 124 w 533"/>
                <a:gd name="T31" fmla="*/ 155 h 441"/>
                <a:gd name="T32" fmla="*/ 155 w 533"/>
                <a:gd name="T33" fmla="*/ 160 h 441"/>
                <a:gd name="T34" fmla="*/ 213 w 533"/>
                <a:gd name="T35" fmla="*/ 208 h 441"/>
                <a:gd name="T36" fmla="*/ 242 w 533"/>
                <a:gd name="T37" fmla="*/ 222 h 441"/>
                <a:gd name="T38" fmla="*/ 272 w 533"/>
                <a:gd name="T39" fmla="*/ 215 h 441"/>
                <a:gd name="T40" fmla="*/ 355 w 533"/>
                <a:gd name="T41" fmla="*/ 121 h 441"/>
                <a:gd name="T42" fmla="*/ 353 w 533"/>
                <a:gd name="T43" fmla="*/ 81 h 441"/>
                <a:gd name="T44" fmla="*/ 337 w 533"/>
                <a:gd name="T45" fmla="*/ 66 h 441"/>
                <a:gd name="T46" fmla="*/ 85 w 533"/>
                <a:gd name="T47" fmla="*/ 64 h 441"/>
                <a:gd name="T48" fmla="*/ 501 w 533"/>
                <a:gd name="T49" fmla="*/ 3 h 441"/>
                <a:gd name="T50" fmla="*/ 526 w 533"/>
                <a:gd name="T51" fmla="*/ 24 h 441"/>
                <a:gd name="T52" fmla="*/ 533 w 533"/>
                <a:gd name="T53" fmla="*/ 55 h 441"/>
                <a:gd name="T54" fmla="*/ 520 w 533"/>
                <a:gd name="T55" fmla="*/ 84 h 441"/>
                <a:gd name="T56" fmla="*/ 411 w 533"/>
                <a:gd name="T57" fmla="*/ 358 h 441"/>
                <a:gd name="T58" fmla="*/ 399 w 533"/>
                <a:gd name="T59" fmla="*/ 399 h 441"/>
                <a:gd name="T60" fmla="*/ 369 w 533"/>
                <a:gd name="T61" fmla="*/ 429 h 441"/>
                <a:gd name="T62" fmla="*/ 326 w 533"/>
                <a:gd name="T63" fmla="*/ 441 h 441"/>
                <a:gd name="T64" fmla="*/ 62 w 533"/>
                <a:gd name="T65" fmla="*/ 438 h 441"/>
                <a:gd name="T66" fmla="*/ 25 w 533"/>
                <a:gd name="T67" fmla="*/ 417 h 441"/>
                <a:gd name="T68" fmla="*/ 3 w 533"/>
                <a:gd name="T69" fmla="*/ 380 h 441"/>
                <a:gd name="T70" fmla="*/ 0 w 533"/>
                <a:gd name="T71" fmla="*/ 92 h 441"/>
                <a:gd name="T72" fmla="*/ 12 w 533"/>
                <a:gd name="T73" fmla="*/ 50 h 441"/>
                <a:gd name="T74" fmla="*/ 42 w 533"/>
                <a:gd name="T75" fmla="*/ 20 h 441"/>
                <a:gd name="T76" fmla="*/ 85 w 533"/>
                <a:gd name="T77" fmla="*/ 8 h 441"/>
                <a:gd name="T78" fmla="*/ 347 w 533"/>
                <a:gd name="T79" fmla="*/ 10 h 441"/>
                <a:gd name="T80" fmla="*/ 382 w 533"/>
                <a:gd name="T81" fmla="*/ 29 h 441"/>
                <a:gd name="T82" fmla="*/ 405 w 533"/>
                <a:gd name="T83" fmla="*/ 61 h 441"/>
                <a:gd name="T84" fmla="*/ 454 w 533"/>
                <a:gd name="T85" fmla="*/ 7 h 441"/>
                <a:gd name="T86" fmla="*/ 485 w 533"/>
                <a:gd name="T87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33" h="441">
                  <a:moveTo>
                    <a:pt x="85" y="64"/>
                  </a:moveTo>
                  <a:lnTo>
                    <a:pt x="73" y="66"/>
                  </a:lnTo>
                  <a:lnTo>
                    <a:pt x="65" y="73"/>
                  </a:lnTo>
                  <a:lnTo>
                    <a:pt x="59" y="81"/>
                  </a:lnTo>
                  <a:lnTo>
                    <a:pt x="56" y="92"/>
                  </a:lnTo>
                  <a:lnTo>
                    <a:pt x="56" y="358"/>
                  </a:lnTo>
                  <a:lnTo>
                    <a:pt x="59" y="368"/>
                  </a:lnTo>
                  <a:lnTo>
                    <a:pt x="65" y="377"/>
                  </a:lnTo>
                  <a:lnTo>
                    <a:pt x="73" y="383"/>
                  </a:lnTo>
                  <a:lnTo>
                    <a:pt x="85" y="385"/>
                  </a:lnTo>
                  <a:lnTo>
                    <a:pt x="326" y="385"/>
                  </a:lnTo>
                  <a:lnTo>
                    <a:pt x="337" y="383"/>
                  </a:lnTo>
                  <a:lnTo>
                    <a:pt x="346" y="377"/>
                  </a:lnTo>
                  <a:lnTo>
                    <a:pt x="353" y="368"/>
                  </a:lnTo>
                  <a:lnTo>
                    <a:pt x="355" y="358"/>
                  </a:lnTo>
                  <a:lnTo>
                    <a:pt x="355" y="282"/>
                  </a:lnTo>
                  <a:lnTo>
                    <a:pt x="295" y="353"/>
                  </a:lnTo>
                  <a:lnTo>
                    <a:pt x="285" y="362"/>
                  </a:lnTo>
                  <a:lnTo>
                    <a:pt x="272" y="368"/>
                  </a:lnTo>
                  <a:lnTo>
                    <a:pt x="259" y="370"/>
                  </a:lnTo>
                  <a:lnTo>
                    <a:pt x="256" y="370"/>
                  </a:lnTo>
                  <a:lnTo>
                    <a:pt x="243" y="369"/>
                  </a:lnTo>
                  <a:lnTo>
                    <a:pt x="231" y="364"/>
                  </a:lnTo>
                  <a:lnTo>
                    <a:pt x="220" y="357"/>
                  </a:lnTo>
                  <a:lnTo>
                    <a:pt x="99" y="245"/>
                  </a:lnTo>
                  <a:lnTo>
                    <a:pt x="89" y="231"/>
                  </a:lnTo>
                  <a:lnTo>
                    <a:pt x="84" y="217"/>
                  </a:lnTo>
                  <a:lnTo>
                    <a:pt x="82" y="200"/>
                  </a:lnTo>
                  <a:lnTo>
                    <a:pt x="87" y="186"/>
                  </a:lnTo>
                  <a:lnTo>
                    <a:pt x="96" y="171"/>
                  </a:lnTo>
                  <a:lnTo>
                    <a:pt x="110" y="162"/>
                  </a:lnTo>
                  <a:lnTo>
                    <a:pt x="124" y="155"/>
                  </a:lnTo>
                  <a:lnTo>
                    <a:pt x="140" y="155"/>
                  </a:lnTo>
                  <a:lnTo>
                    <a:pt x="155" y="160"/>
                  </a:lnTo>
                  <a:lnTo>
                    <a:pt x="169" y="169"/>
                  </a:lnTo>
                  <a:lnTo>
                    <a:pt x="213" y="208"/>
                  </a:lnTo>
                  <a:lnTo>
                    <a:pt x="226" y="218"/>
                  </a:lnTo>
                  <a:lnTo>
                    <a:pt x="242" y="222"/>
                  </a:lnTo>
                  <a:lnTo>
                    <a:pt x="258" y="221"/>
                  </a:lnTo>
                  <a:lnTo>
                    <a:pt x="272" y="215"/>
                  </a:lnTo>
                  <a:lnTo>
                    <a:pt x="285" y="204"/>
                  </a:lnTo>
                  <a:lnTo>
                    <a:pt x="355" y="121"/>
                  </a:lnTo>
                  <a:lnTo>
                    <a:pt x="355" y="92"/>
                  </a:lnTo>
                  <a:lnTo>
                    <a:pt x="353" y="81"/>
                  </a:lnTo>
                  <a:lnTo>
                    <a:pt x="346" y="73"/>
                  </a:lnTo>
                  <a:lnTo>
                    <a:pt x="337" y="66"/>
                  </a:lnTo>
                  <a:lnTo>
                    <a:pt x="326" y="64"/>
                  </a:lnTo>
                  <a:lnTo>
                    <a:pt x="85" y="64"/>
                  </a:lnTo>
                  <a:close/>
                  <a:moveTo>
                    <a:pt x="485" y="0"/>
                  </a:moveTo>
                  <a:lnTo>
                    <a:pt x="501" y="3"/>
                  </a:lnTo>
                  <a:lnTo>
                    <a:pt x="514" y="11"/>
                  </a:lnTo>
                  <a:lnTo>
                    <a:pt x="526" y="24"/>
                  </a:lnTo>
                  <a:lnTo>
                    <a:pt x="532" y="39"/>
                  </a:lnTo>
                  <a:lnTo>
                    <a:pt x="533" y="55"/>
                  </a:lnTo>
                  <a:lnTo>
                    <a:pt x="530" y="70"/>
                  </a:lnTo>
                  <a:lnTo>
                    <a:pt x="520" y="84"/>
                  </a:lnTo>
                  <a:lnTo>
                    <a:pt x="411" y="215"/>
                  </a:lnTo>
                  <a:lnTo>
                    <a:pt x="411" y="358"/>
                  </a:lnTo>
                  <a:lnTo>
                    <a:pt x="408" y="380"/>
                  </a:lnTo>
                  <a:lnTo>
                    <a:pt x="399" y="399"/>
                  </a:lnTo>
                  <a:lnTo>
                    <a:pt x="386" y="417"/>
                  </a:lnTo>
                  <a:lnTo>
                    <a:pt x="369" y="429"/>
                  </a:lnTo>
                  <a:lnTo>
                    <a:pt x="348" y="438"/>
                  </a:lnTo>
                  <a:lnTo>
                    <a:pt x="326" y="441"/>
                  </a:lnTo>
                  <a:lnTo>
                    <a:pt x="85" y="441"/>
                  </a:lnTo>
                  <a:lnTo>
                    <a:pt x="62" y="438"/>
                  </a:lnTo>
                  <a:lnTo>
                    <a:pt x="42" y="429"/>
                  </a:lnTo>
                  <a:lnTo>
                    <a:pt x="25" y="417"/>
                  </a:lnTo>
                  <a:lnTo>
                    <a:pt x="12" y="399"/>
                  </a:lnTo>
                  <a:lnTo>
                    <a:pt x="3" y="380"/>
                  </a:lnTo>
                  <a:lnTo>
                    <a:pt x="0" y="358"/>
                  </a:lnTo>
                  <a:lnTo>
                    <a:pt x="0" y="92"/>
                  </a:lnTo>
                  <a:lnTo>
                    <a:pt x="3" y="69"/>
                  </a:lnTo>
                  <a:lnTo>
                    <a:pt x="12" y="50"/>
                  </a:lnTo>
                  <a:lnTo>
                    <a:pt x="25" y="32"/>
                  </a:lnTo>
                  <a:lnTo>
                    <a:pt x="42" y="20"/>
                  </a:lnTo>
                  <a:lnTo>
                    <a:pt x="62" y="11"/>
                  </a:lnTo>
                  <a:lnTo>
                    <a:pt x="85" y="8"/>
                  </a:lnTo>
                  <a:lnTo>
                    <a:pt x="326" y="8"/>
                  </a:lnTo>
                  <a:lnTo>
                    <a:pt x="347" y="10"/>
                  </a:lnTo>
                  <a:lnTo>
                    <a:pt x="366" y="18"/>
                  </a:lnTo>
                  <a:lnTo>
                    <a:pt x="382" y="29"/>
                  </a:lnTo>
                  <a:lnTo>
                    <a:pt x="395" y="43"/>
                  </a:lnTo>
                  <a:lnTo>
                    <a:pt x="405" y="61"/>
                  </a:lnTo>
                  <a:lnTo>
                    <a:pt x="441" y="19"/>
                  </a:lnTo>
                  <a:lnTo>
                    <a:pt x="454" y="7"/>
                  </a:lnTo>
                  <a:lnTo>
                    <a:pt x="468" y="1"/>
                  </a:lnTo>
                  <a:lnTo>
                    <a:pt x="48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0" name="Freeform 69"/>
            <p:cNvSpPr>
              <a:spLocks noEditPoints="1"/>
            </p:cNvSpPr>
            <p:nvPr/>
          </p:nvSpPr>
          <p:spPr bwMode="auto">
            <a:xfrm>
              <a:off x="9920288" y="1498600"/>
              <a:ext cx="120650" cy="103187"/>
            </a:xfrm>
            <a:custGeom>
              <a:avLst/>
              <a:gdLst>
                <a:gd name="T0" fmla="*/ 73 w 533"/>
                <a:gd name="T1" fmla="*/ 78 h 453"/>
                <a:gd name="T2" fmla="*/ 59 w 533"/>
                <a:gd name="T3" fmla="*/ 93 h 453"/>
                <a:gd name="T4" fmla="*/ 56 w 533"/>
                <a:gd name="T5" fmla="*/ 369 h 453"/>
                <a:gd name="T6" fmla="*/ 65 w 533"/>
                <a:gd name="T7" fmla="*/ 389 h 453"/>
                <a:gd name="T8" fmla="*/ 85 w 533"/>
                <a:gd name="T9" fmla="*/ 397 h 453"/>
                <a:gd name="T10" fmla="*/ 337 w 533"/>
                <a:gd name="T11" fmla="*/ 395 h 453"/>
                <a:gd name="T12" fmla="*/ 353 w 533"/>
                <a:gd name="T13" fmla="*/ 381 h 453"/>
                <a:gd name="T14" fmla="*/ 355 w 533"/>
                <a:gd name="T15" fmla="*/ 282 h 453"/>
                <a:gd name="T16" fmla="*/ 285 w 533"/>
                <a:gd name="T17" fmla="*/ 361 h 453"/>
                <a:gd name="T18" fmla="*/ 259 w 533"/>
                <a:gd name="T19" fmla="*/ 370 h 453"/>
                <a:gd name="T20" fmla="*/ 243 w 533"/>
                <a:gd name="T21" fmla="*/ 368 h 453"/>
                <a:gd name="T22" fmla="*/ 220 w 533"/>
                <a:gd name="T23" fmla="*/ 357 h 453"/>
                <a:gd name="T24" fmla="*/ 89 w 533"/>
                <a:gd name="T25" fmla="*/ 231 h 453"/>
                <a:gd name="T26" fmla="*/ 82 w 533"/>
                <a:gd name="T27" fmla="*/ 200 h 453"/>
                <a:gd name="T28" fmla="*/ 96 w 533"/>
                <a:gd name="T29" fmla="*/ 171 h 453"/>
                <a:gd name="T30" fmla="*/ 124 w 533"/>
                <a:gd name="T31" fmla="*/ 156 h 453"/>
                <a:gd name="T32" fmla="*/ 155 w 533"/>
                <a:gd name="T33" fmla="*/ 160 h 453"/>
                <a:gd name="T34" fmla="*/ 213 w 533"/>
                <a:gd name="T35" fmla="*/ 209 h 453"/>
                <a:gd name="T36" fmla="*/ 242 w 533"/>
                <a:gd name="T37" fmla="*/ 222 h 453"/>
                <a:gd name="T38" fmla="*/ 272 w 533"/>
                <a:gd name="T39" fmla="*/ 215 h 453"/>
                <a:gd name="T40" fmla="*/ 355 w 533"/>
                <a:gd name="T41" fmla="*/ 120 h 453"/>
                <a:gd name="T42" fmla="*/ 353 w 533"/>
                <a:gd name="T43" fmla="*/ 93 h 453"/>
                <a:gd name="T44" fmla="*/ 337 w 533"/>
                <a:gd name="T45" fmla="*/ 78 h 453"/>
                <a:gd name="T46" fmla="*/ 85 w 533"/>
                <a:gd name="T47" fmla="*/ 76 h 453"/>
                <a:gd name="T48" fmla="*/ 501 w 533"/>
                <a:gd name="T49" fmla="*/ 3 h 453"/>
                <a:gd name="T50" fmla="*/ 526 w 533"/>
                <a:gd name="T51" fmla="*/ 24 h 453"/>
                <a:gd name="T52" fmla="*/ 533 w 533"/>
                <a:gd name="T53" fmla="*/ 54 h 453"/>
                <a:gd name="T54" fmla="*/ 520 w 533"/>
                <a:gd name="T55" fmla="*/ 84 h 453"/>
                <a:gd name="T56" fmla="*/ 411 w 533"/>
                <a:gd name="T57" fmla="*/ 369 h 453"/>
                <a:gd name="T58" fmla="*/ 399 w 533"/>
                <a:gd name="T59" fmla="*/ 412 h 453"/>
                <a:gd name="T60" fmla="*/ 369 w 533"/>
                <a:gd name="T61" fmla="*/ 442 h 453"/>
                <a:gd name="T62" fmla="*/ 326 w 533"/>
                <a:gd name="T63" fmla="*/ 453 h 453"/>
                <a:gd name="T64" fmla="*/ 62 w 533"/>
                <a:gd name="T65" fmla="*/ 450 h 453"/>
                <a:gd name="T66" fmla="*/ 25 w 533"/>
                <a:gd name="T67" fmla="*/ 429 h 453"/>
                <a:gd name="T68" fmla="*/ 3 w 533"/>
                <a:gd name="T69" fmla="*/ 392 h 453"/>
                <a:gd name="T70" fmla="*/ 0 w 533"/>
                <a:gd name="T71" fmla="*/ 104 h 453"/>
                <a:gd name="T72" fmla="*/ 12 w 533"/>
                <a:gd name="T73" fmla="*/ 61 h 453"/>
                <a:gd name="T74" fmla="*/ 42 w 533"/>
                <a:gd name="T75" fmla="*/ 31 h 453"/>
                <a:gd name="T76" fmla="*/ 85 w 533"/>
                <a:gd name="T77" fmla="*/ 20 h 453"/>
                <a:gd name="T78" fmla="*/ 345 w 533"/>
                <a:gd name="T79" fmla="*/ 22 h 453"/>
                <a:gd name="T80" fmla="*/ 378 w 533"/>
                <a:gd name="T81" fmla="*/ 39 h 453"/>
                <a:gd name="T82" fmla="*/ 401 w 533"/>
                <a:gd name="T83" fmla="*/ 65 h 453"/>
                <a:gd name="T84" fmla="*/ 454 w 533"/>
                <a:gd name="T85" fmla="*/ 7 h 453"/>
                <a:gd name="T86" fmla="*/ 485 w 533"/>
                <a:gd name="T87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33" h="453">
                  <a:moveTo>
                    <a:pt x="85" y="76"/>
                  </a:moveTo>
                  <a:lnTo>
                    <a:pt x="73" y="78"/>
                  </a:lnTo>
                  <a:lnTo>
                    <a:pt x="65" y="84"/>
                  </a:lnTo>
                  <a:lnTo>
                    <a:pt x="59" y="93"/>
                  </a:lnTo>
                  <a:lnTo>
                    <a:pt x="56" y="104"/>
                  </a:lnTo>
                  <a:lnTo>
                    <a:pt x="56" y="369"/>
                  </a:lnTo>
                  <a:lnTo>
                    <a:pt x="59" y="381"/>
                  </a:lnTo>
                  <a:lnTo>
                    <a:pt x="65" y="389"/>
                  </a:lnTo>
                  <a:lnTo>
                    <a:pt x="73" y="395"/>
                  </a:lnTo>
                  <a:lnTo>
                    <a:pt x="85" y="397"/>
                  </a:lnTo>
                  <a:lnTo>
                    <a:pt x="326" y="397"/>
                  </a:lnTo>
                  <a:lnTo>
                    <a:pt x="337" y="395"/>
                  </a:lnTo>
                  <a:lnTo>
                    <a:pt x="346" y="389"/>
                  </a:lnTo>
                  <a:lnTo>
                    <a:pt x="353" y="381"/>
                  </a:lnTo>
                  <a:lnTo>
                    <a:pt x="355" y="369"/>
                  </a:lnTo>
                  <a:lnTo>
                    <a:pt x="355" y="282"/>
                  </a:lnTo>
                  <a:lnTo>
                    <a:pt x="295" y="352"/>
                  </a:lnTo>
                  <a:lnTo>
                    <a:pt x="285" y="361"/>
                  </a:lnTo>
                  <a:lnTo>
                    <a:pt x="272" y="367"/>
                  </a:lnTo>
                  <a:lnTo>
                    <a:pt x="259" y="370"/>
                  </a:lnTo>
                  <a:lnTo>
                    <a:pt x="256" y="370"/>
                  </a:lnTo>
                  <a:lnTo>
                    <a:pt x="243" y="368"/>
                  </a:lnTo>
                  <a:lnTo>
                    <a:pt x="231" y="364"/>
                  </a:lnTo>
                  <a:lnTo>
                    <a:pt x="220" y="357"/>
                  </a:lnTo>
                  <a:lnTo>
                    <a:pt x="99" y="245"/>
                  </a:lnTo>
                  <a:lnTo>
                    <a:pt x="89" y="231"/>
                  </a:lnTo>
                  <a:lnTo>
                    <a:pt x="84" y="216"/>
                  </a:lnTo>
                  <a:lnTo>
                    <a:pt x="82" y="200"/>
                  </a:lnTo>
                  <a:lnTo>
                    <a:pt x="87" y="185"/>
                  </a:lnTo>
                  <a:lnTo>
                    <a:pt x="96" y="171"/>
                  </a:lnTo>
                  <a:lnTo>
                    <a:pt x="110" y="161"/>
                  </a:lnTo>
                  <a:lnTo>
                    <a:pt x="124" y="156"/>
                  </a:lnTo>
                  <a:lnTo>
                    <a:pt x="140" y="155"/>
                  </a:lnTo>
                  <a:lnTo>
                    <a:pt x="155" y="160"/>
                  </a:lnTo>
                  <a:lnTo>
                    <a:pt x="169" y="169"/>
                  </a:lnTo>
                  <a:lnTo>
                    <a:pt x="213" y="209"/>
                  </a:lnTo>
                  <a:lnTo>
                    <a:pt x="226" y="218"/>
                  </a:lnTo>
                  <a:lnTo>
                    <a:pt x="242" y="222"/>
                  </a:lnTo>
                  <a:lnTo>
                    <a:pt x="258" y="221"/>
                  </a:lnTo>
                  <a:lnTo>
                    <a:pt x="272" y="215"/>
                  </a:lnTo>
                  <a:lnTo>
                    <a:pt x="285" y="204"/>
                  </a:lnTo>
                  <a:lnTo>
                    <a:pt x="355" y="120"/>
                  </a:lnTo>
                  <a:lnTo>
                    <a:pt x="355" y="104"/>
                  </a:lnTo>
                  <a:lnTo>
                    <a:pt x="353" y="93"/>
                  </a:lnTo>
                  <a:lnTo>
                    <a:pt x="346" y="84"/>
                  </a:lnTo>
                  <a:lnTo>
                    <a:pt x="337" y="78"/>
                  </a:lnTo>
                  <a:lnTo>
                    <a:pt x="326" y="76"/>
                  </a:lnTo>
                  <a:lnTo>
                    <a:pt x="85" y="76"/>
                  </a:lnTo>
                  <a:close/>
                  <a:moveTo>
                    <a:pt x="485" y="0"/>
                  </a:moveTo>
                  <a:lnTo>
                    <a:pt x="501" y="3"/>
                  </a:lnTo>
                  <a:lnTo>
                    <a:pt x="514" y="12"/>
                  </a:lnTo>
                  <a:lnTo>
                    <a:pt x="526" y="24"/>
                  </a:lnTo>
                  <a:lnTo>
                    <a:pt x="532" y="39"/>
                  </a:lnTo>
                  <a:lnTo>
                    <a:pt x="533" y="54"/>
                  </a:lnTo>
                  <a:lnTo>
                    <a:pt x="530" y="71"/>
                  </a:lnTo>
                  <a:lnTo>
                    <a:pt x="520" y="84"/>
                  </a:lnTo>
                  <a:lnTo>
                    <a:pt x="411" y="216"/>
                  </a:lnTo>
                  <a:lnTo>
                    <a:pt x="411" y="369"/>
                  </a:lnTo>
                  <a:lnTo>
                    <a:pt x="408" y="392"/>
                  </a:lnTo>
                  <a:lnTo>
                    <a:pt x="399" y="412"/>
                  </a:lnTo>
                  <a:lnTo>
                    <a:pt x="386" y="429"/>
                  </a:lnTo>
                  <a:lnTo>
                    <a:pt x="369" y="442"/>
                  </a:lnTo>
                  <a:lnTo>
                    <a:pt x="348" y="450"/>
                  </a:lnTo>
                  <a:lnTo>
                    <a:pt x="326" y="453"/>
                  </a:lnTo>
                  <a:lnTo>
                    <a:pt x="85" y="453"/>
                  </a:lnTo>
                  <a:lnTo>
                    <a:pt x="62" y="450"/>
                  </a:lnTo>
                  <a:lnTo>
                    <a:pt x="42" y="442"/>
                  </a:lnTo>
                  <a:lnTo>
                    <a:pt x="25" y="429"/>
                  </a:lnTo>
                  <a:lnTo>
                    <a:pt x="12" y="412"/>
                  </a:lnTo>
                  <a:lnTo>
                    <a:pt x="3" y="392"/>
                  </a:lnTo>
                  <a:lnTo>
                    <a:pt x="0" y="369"/>
                  </a:lnTo>
                  <a:lnTo>
                    <a:pt x="0" y="104"/>
                  </a:lnTo>
                  <a:lnTo>
                    <a:pt x="3" y="82"/>
                  </a:lnTo>
                  <a:lnTo>
                    <a:pt x="12" y="61"/>
                  </a:lnTo>
                  <a:lnTo>
                    <a:pt x="25" y="45"/>
                  </a:lnTo>
                  <a:lnTo>
                    <a:pt x="42" y="31"/>
                  </a:lnTo>
                  <a:lnTo>
                    <a:pt x="62" y="23"/>
                  </a:lnTo>
                  <a:lnTo>
                    <a:pt x="85" y="20"/>
                  </a:lnTo>
                  <a:lnTo>
                    <a:pt x="326" y="20"/>
                  </a:lnTo>
                  <a:lnTo>
                    <a:pt x="345" y="22"/>
                  </a:lnTo>
                  <a:lnTo>
                    <a:pt x="363" y="28"/>
                  </a:lnTo>
                  <a:lnTo>
                    <a:pt x="378" y="39"/>
                  </a:lnTo>
                  <a:lnTo>
                    <a:pt x="391" y="51"/>
                  </a:lnTo>
                  <a:lnTo>
                    <a:pt x="401" y="65"/>
                  </a:lnTo>
                  <a:lnTo>
                    <a:pt x="441" y="18"/>
                  </a:lnTo>
                  <a:lnTo>
                    <a:pt x="454" y="7"/>
                  </a:lnTo>
                  <a:lnTo>
                    <a:pt x="468" y="1"/>
                  </a:lnTo>
                  <a:lnTo>
                    <a:pt x="48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1" name="Freeform 70"/>
            <p:cNvSpPr>
              <a:spLocks noEditPoints="1"/>
            </p:cNvSpPr>
            <p:nvPr/>
          </p:nvSpPr>
          <p:spPr bwMode="auto">
            <a:xfrm>
              <a:off x="9920288" y="1627188"/>
              <a:ext cx="120650" cy="103187"/>
            </a:xfrm>
            <a:custGeom>
              <a:avLst/>
              <a:gdLst>
                <a:gd name="T0" fmla="*/ 73 w 533"/>
                <a:gd name="T1" fmla="*/ 83 h 459"/>
                <a:gd name="T2" fmla="*/ 59 w 533"/>
                <a:gd name="T3" fmla="*/ 99 h 459"/>
                <a:gd name="T4" fmla="*/ 56 w 533"/>
                <a:gd name="T5" fmla="*/ 375 h 459"/>
                <a:gd name="T6" fmla="*/ 65 w 533"/>
                <a:gd name="T7" fmla="*/ 395 h 459"/>
                <a:gd name="T8" fmla="*/ 85 w 533"/>
                <a:gd name="T9" fmla="*/ 403 h 459"/>
                <a:gd name="T10" fmla="*/ 337 w 533"/>
                <a:gd name="T11" fmla="*/ 401 h 459"/>
                <a:gd name="T12" fmla="*/ 353 w 533"/>
                <a:gd name="T13" fmla="*/ 386 h 459"/>
                <a:gd name="T14" fmla="*/ 355 w 533"/>
                <a:gd name="T15" fmla="*/ 283 h 459"/>
                <a:gd name="T16" fmla="*/ 285 w 533"/>
                <a:gd name="T17" fmla="*/ 362 h 459"/>
                <a:gd name="T18" fmla="*/ 259 w 533"/>
                <a:gd name="T19" fmla="*/ 371 h 459"/>
                <a:gd name="T20" fmla="*/ 256 w 533"/>
                <a:gd name="T21" fmla="*/ 372 h 459"/>
                <a:gd name="T22" fmla="*/ 231 w 533"/>
                <a:gd name="T23" fmla="*/ 365 h 459"/>
                <a:gd name="T24" fmla="*/ 99 w 533"/>
                <a:gd name="T25" fmla="*/ 245 h 459"/>
                <a:gd name="T26" fmla="*/ 84 w 533"/>
                <a:gd name="T27" fmla="*/ 217 h 459"/>
                <a:gd name="T28" fmla="*/ 87 w 533"/>
                <a:gd name="T29" fmla="*/ 186 h 459"/>
                <a:gd name="T30" fmla="*/ 110 w 533"/>
                <a:gd name="T31" fmla="*/ 162 h 459"/>
                <a:gd name="T32" fmla="*/ 140 w 533"/>
                <a:gd name="T33" fmla="*/ 156 h 459"/>
                <a:gd name="T34" fmla="*/ 169 w 533"/>
                <a:gd name="T35" fmla="*/ 170 h 459"/>
                <a:gd name="T36" fmla="*/ 226 w 533"/>
                <a:gd name="T37" fmla="*/ 218 h 459"/>
                <a:gd name="T38" fmla="*/ 258 w 533"/>
                <a:gd name="T39" fmla="*/ 221 h 459"/>
                <a:gd name="T40" fmla="*/ 285 w 533"/>
                <a:gd name="T41" fmla="*/ 205 h 459"/>
                <a:gd name="T42" fmla="*/ 355 w 533"/>
                <a:gd name="T43" fmla="*/ 109 h 459"/>
                <a:gd name="T44" fmla="*/ 346 w 533"/>
                <a:gd name="T45" fmla="*/ 90 h 459"/>
                <a:gd name="T46" fmla="*/ 326 w 533"/>
                <a:gd name="T47" fmla="*/ 81 h 459"/>
                <a:gd name="T48" fmla="*/ 485 w 533"/>
                <a:gd name="T49" fmla="*/ 0 h 459"/>
                <a:gd name="T50" fmla="*/ 514 w 533"/>
                <a:gd name="T51" fmla="*/ 12 h 459"/>
                <a:gd name="T52" fmla="*/ 532 w 533"/>
                <a:gd name="T53" fmla="*/ 40 h 459"/>
                <a:gd name="T54" fmla="*/ 530 w 533"/>
                <a:gd name="T55" fmla="*/ 71 h 459"/>
                <a:gd name="T56" fmla="*/ 411 w 533"/>
                <a:gd name="T57" fmla="*/ 216 h 459"/>
                <a:gd name="T58" fmla="*/ 408 w 533"/>
                <a:gd name="T59" fmla="*/ 397 h 459"/>
                <a:gd name="T60" fmla="*/ 386 w 533"/>
                <a:gd name="T61" fmla="*/ 434 h 459"/>
                <a:gd name="T62" fmla="*/ 348 w 533"/>
                <a:gd name="T63" fmla="*/ 456 h 459"/>
                <a:gd name="T64" fmla="*/ 85 w 533"/>
                <a:gd name="T65" fmla="*/ 459 h 459"/>
                <a:gd name="T66" fmla="*/ 42 w 533"/>
                <a:gd name="T67" fmla="*/ 448 h 459"/>
                <a:gd name="T68" fmla="*/ 12 w 533"/>
                <a:gd name="T69" fmla="*/ 417 h 459"/>
                <a:gd name="T70" fmla="*/ 0 w 533"/>
                <a:gd name="T71" fmla="*/ 375 h 459"/>
                <a:gd name="T72" fmla="*/ 3 w 533"/>
                <a:gd name="T73" fmla="*/ 88 h 459"/>
                <a:gd name="T74" fmla="*/ 25 w 533"/>
                <a:gd name="T75" fmla="*/ 50 h 459"/>
                <a:gd name="T76" fmla="*/ 62 w 533"/>
                <a:gd name="T77" fmla="*/ 28 h 459"/>
                <a:gd name="T78" fmla="*/ 326 w 533"/>
                <a:gd name="T79" fmla="*/ 25 h 459"/>
                <a:gd name="T80" fmla="*/ 369 w 533"/>
                <a:gd name="T81" fmla="*/ 38 h 459"/>
                <a:gd name="T82" fmla="*/ 399 w 533"/>
                <a:gd name="T83" fmla="*/ 69 h 459"/>
                <a:gd name="T84" fmla="*/ 454 w 533"/>
                <a:gd name="T85" fmla="*/ 8 h 459"/>
                <a:gd name="T86" fmla="*/ 485 w 533"/>
                <a:gd name="T87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33" h="459">
                  <a:moveTo>
                    <a:pt x="85" y="81"/>
                  </a:moveTo>
                  <a:lnTo>
                    <a:pt x="73" y="83"/>
                  </a:lnTo>
                  <a:lnTo>
                    <a:pt x="65" y="90"/>
                  </a:lnTo>
                  <a:lnTo>
                    <a:pt x="59" y="99"/>
                  </a:lnTo>
                  <a:lnTo>
                    <a:pt x="56" y="109"/>
                  </a:lnTo>
                  <a:lnTo>
                    <a:pt x="56" y="375"/>
                  </a:lnTo>
                  <a:lnTo>
                    <a:pt x="59" y="386"/>
                  </a:lnTo>
                  <a:lnTo>
                    <a:pt x="65" y="395"/>
                  </a:lnTo>
                  <a:lnTo>
                    <a:pt x="73" y="401"/>
                  </a:lnTo>
                  <a:lnTo>
                    <a:pt x="85" y="403"/>
                  </a:lnTo>
                  <a:lnTo>
                    <a:pt x="326" y="403"/>
                  </a:lnTo>
                  <a:lnTo>
                    <a:pt x="337" y="401"/>
                  </a:lnTo>
                  <a:lnTo>
                    <a:pt x="346" y="395"/>
                  </a:lnTo>
                  <a:lnTo>
                    <a:pt x="353" y="386"/>
                  </a:lnTo>
                  <a:lnTo>
                    <a:pt x="355" y="375"/>
                  </a:lnTo>
                  <a:lnTo>
                    <a:pt x="355" y="283"/>
                  </a:lnTo>
                  <a:lnTo>
                    <a:pt x="295" y="353"/>
                  </a:lnTo>
                  <a:lnTo>
                    <a:pt x="285" y="362"/>
                  </a:lnTo>
                  <a:lnTo>
                    <a:pt x="272" y="369"/>
                  </a:lnTo>
                  <a:lnTo>
                    <a:pt x="259" y="371"/>
                  </a:lnTo>
                  <a:lnTo>
                    <a:pt x="258" y="371"/>
                  </a:lnTo>
                  <a:lnTo>
                    <a:pt x="256" y="372"/>
                  </a:lnTo>
                  <a:lnTo>
                    <a:pt x="243" y="370"/>
                  </a:lnTo>
                  <a:lnTo>
                    <a:pt x="231" y="365"/>
                  </a:lnTo>
                  <a:lnTo>
                    <a:pt x="220" y="357"/>
                  </a:lnTo>
                  <a:lnTo>
                    <a:pt x="99" y="245"/>
                  </a:lnTo>
                  <a:lnTo>
                    <a:pt x="89" y="232"/>
                  </a:lnTo>
                  <a:lnTo>
                    <a:pt x="84" y="217"/>
                  </a:lnTo>
                  <a:lnTo>
                    <a:pt x="82" y="202"/>
                  </a:lnTo>
                  <a:lnTo>
                    <a:pt x="87" y="186"/>
                  </a:lnTo>
                  <a:lnTo>
                    <a:pt x="96" y="173"/>
                  </a:lnTo>
                  <a:lnTo>
                    <a:pt x="110" y="162"/>
                  </a:lnTo>
                  <a:lnTo>
                    <a:pt x="124" y="156"/>
                  </a:lnTo>
                  <a:lnTo>
                    <a:pt x="140" y="156"/>
                  </a:lnTo>
                  <a:lnTo>
                    <a:pt x="155" y="160"/>
                  </a:lnTo>
                  <a:lnTo>
                    <a:pt x="169" y="170"/>
                  </a:lnTo>
                  <a:lnTo>
                    <a:pt x="213" y="209"/>
                  </a:lnTo>
                  <a:lnTo>
                    <a:pt x="226" y="218"/>
                  </a:lnTo>
                  <a:lnTo>
                    <a:pt x="242" y="222"/>
                  </a:lnTo>
                  <a:lnTo>
                    <a:pt x="258" y="221"/>
                  </a:lnTo>
                  <a:lnTo>
                    <a:pt x="272" y="215"/>
                  </a:lnTo>
                  <a:lnTo>
                    <a:pt x="285" y="205"/>
                  </a:lnTo>
                  <a:lnTo>
                    <a:pt x="355" y="122"/>
                  </a:lnTo>
                  <a:lnTo>
                    <a:pt x="355" y="109"/>
                  </a:lnTo>
                  <a:lnTo>
                    <a:pt x="353" y="99"/>
                  </a:lnTo>
                  <a:lnTo>
                    <a:pt x="346" y="90"/>
                  </a:lnTo>
                  <a:lnTo>
                    <a:pt x="337" y="83"/>
                  </a:lnTo>
                  <a:lnTo>
                    <a:pt x="326" y="81"/>
                  </a:lnTo>
                  <a:lnTo>
                    <a:pt x="85" y="81"/>
                  </a:lnTo>
                  <a:close/>
                  <a:moveTo>
                    <a:pt x="485" y="0"/>
                  </a:moveTo>
                  <a:lnTo>
                    <a:pt x="501" y="4"/>
                  </a:lnTo>
                  <a:lnTo>
                    <a:pt x="514" y="12"/>
                  </a:lnTo>
                  <a:lnTo>
                    <a:pt x="526" y="24"/>
                  </a:lnTo>
                  <a:lnTo>
                    <a:pt x="532" y="40"/>
                  </a:lnTo>
                  <a:lnTo>
                    <a:pt x="533" y="55"/>
                  </a:lnTo>
                  <a:lnTo>
                    <a:pt x="530" y="71"/>
                  </a:lnTo>
                  <a:lnTo>
                    <a:pt x="520" y="86"/>
                  </a:lnTo>
                  <a:lnTo>
                    <a:pt x="411" y="216"/>
                  </a:lnTo>
                  <a:lnTo>
                    <a:pt x="411" y="375"/>
                  </a:lnTo>
                  <a:lnTo>
                    <a:pt x="408" y="397"/>
                  </a:lnTo>
                  <a:lnTo>
                    <a:pt x="399" y="417"/>
                  </a:lnTo>
                  <a:lnTo>
                    <a:pt x="386" y="434"/>
                  </a:lnTo>
                  <a:lnTo>
                    <a:pt x="369" y="448"/>
                  </a:lnTo>
                  <a:lnTo>
                    <a:pt x="348" y="456"/>
                  </a:lnTo>
                  <a:lnTo>
                    <a:pt x="326" y="459"/>
                  </a:lnTo>
                  <a:lnTo>
                    <a:pt x="85" y="459"/>
                  </a:lnTo>
                  <a:lnTo>
                    <a:pt x="62" y="456"/>
                  </a:lnTo>
                  <a:lnTo>
                    <a:pt x="42" y="448"/>
                  </a:lnTo>
                  <a:lnTo>
                    <a:pt x="25" y="434"/>
                  </a:lnTo>
                  <a:lnTo>
                    <a:pt x="12" y="417"/>
                  </a:lnTo>
                  <a:lnTo>
                    <a:pt x="3" y="397"/>
                  </a:lnTo>
                  <a:lnTo>
                    <a:pt x="0" y="375"/>
                  </a:lnTo>
                  <a:lnTo>
                    <a:pt x="0" y="109"/>
                  </a:lnTo>
                  <a:lnTo>
                    <a:pt x="3" y="88"/>
                  </a:lnTo>
                  <a:lnTo>
                    <a:pt x="12" y="67"/>
                  </a:lnTo>
                  <a:lnTo>
                    <a:pt x="25" y="50"/>
                  </a:lnTo>
                  <a:lnTo>
                    <a:pt x="42" y="37"/>
                  </a:lnTo>
                  <a:lnTo>
                    <a:pt x="62" y="28"/>
                  </a:lnTo>
                  <a:lnTo>
                    <a:pt x="85" y="25"/>
                  </a:lnTo>
                  <a:lnTo>
                    <a:pt x="326" y="25"/>
                  </a:lnTo>
                  <a:lnTo>
                    <a:pt x="349" y="28"/>
                  </a:lnTo>
                  <a:lnTo>
                    <a:pt x="369" y="38"/>
                  </a:lnTo>
                  <a:lnTo>
                    <a:pt x="386" y="51"/>
                  </a:lnTo>
                  <a:lnTo>
                    <a:pt x="399" y="69"/>
                  </a:lnTo>
                  <a:lnTo>
                    <a:pt x="441" y="19"/>
                  </a:lnTo>
                  <a:lnTo>
                    <a:pt x="454" y="8"/>
                  </a:lnTo>
                  <a:lnTo>
                    <a:pt x="468" y="1"/>
                  </a:lnTo>
                  <a:lnTo>
                    <a:pt x="48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2" name="Freeform 71"/>
            <p:cNvSpPr>
              <a:spLocks/>
            </p:cNvSpPr>
            <p:nvPr/>
          </p:nvSpPr>
          <p:spPr bwMode="auto">
            <a:xfrm>
              <a:off x="10072688" y="1412875"/>
              <a:ext cx="214313" cy="23812"/>
            </a:xfrm>
            <a:custGeom>
              <a:avLst/>
              <a:gdLst>
                <a:gd name="T0" fmla="*/ 52 w 945"/>
                <a:gd name="T1" fmla="*/ 0 h 103"/>
                <a:gd name="T2" fmla="*/ 893 w 945"/>
                <a:gd name="T3" fmla="*/ 0 h 103"/>
                <a:gd name="T4" fmla="*/ 910 w 945"/>
                <a:gd name="T5" fmla="*/ 3 h 103"/>
                <a:gd name="T6" fmla="*/ 924 w 945"/>
                <a:gd name="T7" fmla="*/ 10 h 103"/>
                <a:gd name="T8" fmla="*/ 935 w 945"/>
                <a:gd name="T9" fmla="*/ 21 h 103"/>
                <a:gd name="T10" fmla="*/ 942 w 945"/>
                <a:gd name="T11" fmla="*/ 36 h 103"/>
                <a:gd name="T12" fmla="*/ 945 w 945"/>
                <a:gd name="T13" fmla="*/ 53 h 103"/>
                <a:gd name="T14" fmla="*/ 942 w 945"/>
                <a:gd name="T15" fmla="*/ 68 h 103"/>
                <a:gd name="T16" fmla="*/ 935 w 945"/>
                <a:gd name="T17" fmla="*/ 83 h 103"/>
                <a:gd name="T18" fmla="*/ 924 w 945"/>
                <a:gd name="T19" fmla="*/ 94 h 103"/>
                <a:gd name="T20" fmla="*/ 910 w 945"/>
                <a:gd name="T21" fmla="*/ 101 h 103"/>
                <a:gd name="T22" fmla="*/ 893 w 945"/>
                <a:gd name="T23" fmla="*/ 103 h 103"/>
                <a:gd name="T24" fmla="*/ 52 w 945"/>
                <a:gd name="T25" fmla="*/ 103 h 103"/>
                <a:gd name="T26" fmla="*/ 35 w 945"/>
                <a:gd name="T27" fmla="*/ 101 h 103"/>
                <a:gd name="T28" fmla="*/ 22 w 945"/>
                <a:gd name="T29" fmla="*/ 94 h 103"/>
                <a:gd name="T30" fmla="*/ 10 w 945"/>
                <a:gd name="T31" fmla="*/ 83 h 103"/>
                <a:gd name="T32" fmla="*/ 3 w 945"/>
                <a:gd name="T33" fmla="*/ 68 h 103"/>
                <a:gd name="T34" fmla="*/ 0 w 945"/>
                <a:gd name="T35" fmla="*/ 53 h 103"/>
                <a:gd name="T36" fmla="*/ 3 w 945"/>
                <a:gd name="T37" fmla="*/ 36 h 103"/>
                <a:gd name="T38" fmla="*/ 10 w 945"/>
                <a:gd name="T39" fmla="*/ 21 h 103"/>
                <a:gd name="T40" fmla="*/ 22 w 945"/>
                <a:gd name="T41" fmla="*/ 10 h 103"/>
                <a:gd name="T42" fmla="*/ 35 w 945"/>
                <a:gd name="T43" fmla="*/ 3 h 103"/>
                <a:gd name="T44" fmla="*/ 52 w 945"/>
                <a:gd name="T45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5" h="103">
                  <a:moveTo>
                    <a:pt x="52" y="0"/>
                  </a:moveTo>
                  <a:lnTo>
                    <a:pt x="893" y="0"/>
                  </a:lnTo>
                  <a:lnTo>
                    <a:pt x="910" y="3"/>
                  </a:lnTo>
                  <a:lnTo>
                    <a:pt x="924" y="10"/>
                  </a:lnTo>
                  <a:lnTo>
                    <a:pt x="935" y="21"/>
                  </a:lnTo>
                  <a:lnTo>
                    <a:pt x="942" y="36"/>
                  </a:lnTo>
                  <a:lnTo>
                    <a:pt x="945" y="53"/>
                  </a:lnTo>
                  <a:lnTo>
                    <a:pt x="942" y="68"/>
                  </a:lnTo>
                  <a:lnTo>
                    <a:pt x="935" y="83"/>
                  </a:lnTo>
                  <a:lnTo>
                    <a:pt x="924" y="94"/>
                  </a:lnTo>
                  <a:lnTo>
                    <a:pt x="910" y="101"/>
                  </a:lnTo>
                  <a:lnTo>
                    <a:pt x="893" y="103"/>
                  </a:lnTo>
                  <a:lnTo>
                    <a:pt x="52" y="103"/>
                  </a:lnTo>
                  <a:lnTo>
                    <a:pt x="35" y="101"/>
                  </a:lnTo>
                  <a:lnTo>
                    <a:pt x="22" y="94"/>
                  </a:lnTo>
                  <a:lnTo>
                    <a:pt x="10" y="83"/>
                  </a:lnTo>
                  <a:lnTo>
                    <a:pt x="3" y="68"/>
                  </a:lnTo>
                  <a:lnTo>
                    <a:pt x="0" y="53"/>
                  </a:lnTo>
                  <a:lnTo>
                    <a:pt x="3" y="36"/>
                  </a:lnTo>
                  <a:lnTo>
                    <a:pt x="10" y="21"/>
                  </a:lnTo>
                  <a:lnTo>
                    <a:pt x="22" y="10"/>
                  </a:lnTo>
                  <a:lnTo>
                    <a:pt x="35" y="3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3" name="Freeform 72"/>
            <p:cNvSpPr>
              <a:spLocks/>
            </p:cNvSpPr>
            <p:nvPr/>
          </p:nvSpPr>
          <p:spPr bwMode="auto">
            <a:xfrm>
              <a:off x="10072688" y="1528763"/>
              <a:ext cx="214313" cy="23812"/>
            </a:xfrm>
            <a:custGeom>
              <a:avLst/>
              <a:gdLst>
                <a:gd name="T0" fmla="*/ 52 w 945"/>
                <a:gd name="T1" fmla="*/ 0 h 104"/>
                <a:gd name="T2" fmla="*/ 893 w 945"/>
                <a:gd name="T3" fmla="*/ 0 h 104"/>
                <a:gd name="T4" fmla="*/ 910 w 945"/>
                <a:gd name="T5" fmla="*/ 3 h 104"/>
                <a:gd name="T6" fmla="*/ 924 w 945"/>
                <a:gd name="T7" fmla="*/ 10 h 104"/>
                <a:gd name="T8" fmla="*/ 935 w 945"/>
                <a:gd name="T9" fmla="*/ 22 h 104"/>
                <a:gd name="T10" fmla="*/ 942 w 945"/>
                <a:gd name="T11" fmla="*/ 35 h 104"/>
                <a:gd name="T12" fmla="*/ 945 w 945"/>
                <a:gd name="T13" fmla="*/ 52 h 104"/>
                <a:gd name="T14" fmla="*/ 942 w 945"/>
                <a:gd name="T15" fmla="*/ 68 h 104"/>
                <a:gd name="T16" fmla="*/ 935 w 945"/>
                <a:gd name="T17" fmla="*/ 83 h 104"/>
                <a:gd name="T18" fmla="*/ 924 w 945"/>
                <a:gd name="T19" fmla="*/ 93 h 104"/>
                <a:gd name="T20" fmla="*/ 910 w 945"/>
                <a:gd name="T21" fmla="*/ 101 h 104"/>
                <a:gd name="T22" fmla="*/ 893 w 945"/>
                <a:gd name="T23" fmla="*/ 104 h 104"/>
                <a:gd name="T24" fmla="*/ 52 w 945"/>
                <a:gd name="T25" fmla="*/ 104 h 104"/>
                <a:gd name="T26" fmla="*/ 35 w 945"/>
                <a:gd name="T27" fmla="*/ 101 h 104"/>
                <a:gd name="T28" fmla="*/ 22 w 945"/>
                <a:gd name="T29" fmla="*/ 93 h 104"/>
                <a:gd name="T30" fmla="*/ 10 w 945"/>
                <a:gd name="T31" fmla="*/ 83 h 104"/>
                <a:gd name="T32" fmla="*/ 3 w 945"/>
                <a:gd name="T33" fmla="*/ 68 h 104"/>
                <a:gd name="T34" fmla="*/ 0 w 945"/>
                <a:gd name="T35" fmla="*/ 52 h 104"/>
                <a:gd name="T36" fmla="*/ 3 w 945"/>
                <a:gd name="T37" fmla="*/ 35 h 104"/>
                <a:gd name="T38" fmla="*/ 10 w 945"/>
                <a:gd name="T39" fmla="*/ 22 h 104"/>
                <a:gd name="T40" fmla="*/ 22 w 945"/>
                <a:gd name="T41" fmla="*/ 10 h 104"/>
                <a:gd name="T42" fmla="*/ 35 w 945"/>
                <a:gd name="T43" fmla="*/ 3 h 104"/>
                <a:gd name="T44" fmla="*/ 52 w 945"/>
                <a:gd name="T4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5" h="104">
                  <a:moveTo>
                    <a:pt x="52" y="0"/>
                  </a:moveTo>
                  <a:lnTo>
                    <a:pt x="893" y="0"/>
                  </a:lnTo>
                  <a:lnTo>
                    <a:pt x="910" y="3"/>
                  </a:lnTo>
                  <a:lnTo>
                    <a:pt x="924" y="10"/>
                  </a:lnTo>
                  <a:lnTo>
                    <a:pt x="935" y="22"/>
                  </a:lnTo>
                  <a:lnTo>
                    <a:pt x="942" y="35"/>
                  </a:lnTo>
                  <a:lnTo>
                    <a:pt x="945" y="52"/>
                  </a:lnTo>
                  <a:lnTo>
                    <a:pt x="942" y="68"/>
                  </a:lnTo>
                  <a:lnTo>
                    <a:pt x="935" y="83"/>
                  </a:lnTo>
                  <a:lnTo>
                    <a:pt x="924" y="93"/>
                  </a:lnTo>
                  <a:lnTo>
                    <a:pt x="910" y="101"/>
                  </a:lnTo>
                  <a:lnTo>
                    <a:pt x="893" y="104"/>
                  </a:lnTo>
                  <a:lnTo>
                    <a:pt x="52" y="104"/>
                  </a:lnTo>
                  <a:lnTo>
                    <a:pt x="35" y="101"/>
                  </a:lnTo>
                  <a:lnTo>
                    <a:pt x="22" y="93"/>
                  </a:lnTo>
                  <a:lnTo>
                    <a:pt x="10" y="83"/>
                  </a:lnTo>
                  <a:lnTo>
                    <a:pt x="3" y="68"/>
                  </a:lnTo>
                  <a:lnTo>
                    <a:pt x="0" y="52"/>
                  </a:lnTo>
                  <a:lnTo>
                    <a:pt x="3" y="35"/>
                  </a:lnTo>
                  <a:lnTo>
                    <a:pt x="10" y="22"/>
                  </a:lnTo>
                  <a:lnTo>
                    <a:pt x="22" y="10"/>
                  </a:lnTo>
                  <a:lnTo>
                    <a:pt x="35" y="3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4" name="Freeform 73"/>
            <p:cNvSpPr>
              <a:spLocks/>
            </p:cNvSpPr>
            <p:nvPr/>
          </p:nvSpPr>
          <p:spPr bwMode="auto">
            <a:xfrm>
              <a:off x="10072688" y="1643063"/>
              <a:ext cx="214313" cy="23812"/>
            </a:xfrm>
            <a:custGeom>
              <a:avLst/>
              <a:gdLst>
                <a:gd name="T0" fmla="*/ 52 w 945"/>
                <a:gd name="T1" fmla="*/ 0 h 104"/>
                <a:gd name="T2" fmla="*/ 893 w 945"/>
                <a:gd name="T3" fmla="*/ 0 h 104"/>
                <a:gd name="T4" fmla="*/ 910 w 945"/>
                <a:gd name="T5" fmla="*/ 2 h 104"/>
                <a:gd name="T6" fmla="*/ 924 w 945"/>
                <a:gd name="T7" fmla="*/ 9 h 104"/>
                <a:gd name="T8" fmla="*/ 935 w 945"/>
                <a:gd name="T9" fmla="*/ 21 h 104"/>
                <a:gd name="T10" fmla="*/ 942 w 945"/>
                <a:gd name="T11" fmla="*/ 35 h 104"/>
                <a:gd name="T12" fmla="*/ 945 w 945"/>
                <a:gd name="T13" fmla="*/ 52 h 104"/>
                <a:gd name="T14" fmla="*/ 942 w 945"/>
                <a:gd name="T15" fmla="*/ 69 h 104"/>
                <a:gd name="T16" fmla="*/ 935 w 945"/>
                <a:gd name="T17" fmla="*/ 82 h 104"/>
                <a:gd name="T18" fmla="*/ 924 w 945"/>
                <a:gd name="T19" fmla="*/ 93 h 104"/>
                <a:gd name="T20" fmla="*/ 910 w 945"/>
                <a:gd name="T21" fmla="*/ 101 h 104"/>
                <a:gd name="T22" fmla="*/ 893 w 945"/>
                <a:gd name="T23" fmla="*/ 104 h 104"/>
                <a:gd name="T24" fmla="*/ 52 w 945"/>
                <a:gd name="T25" fmla="*/ 104 h 104"/>
                <a:gd name="T26" fmla="*/ 35 w 945"/>
                <a:gd name="T27" fmla="*/ 101 h 104"/>
                <a:gd name="T28" fmla="*/ 22 w 945"/>
                <a:gd name="T29" fmla="*/ 93 h 104"/>
                <a:gd name="T30" fmla="*/ 10 w 945"/>
                <a:gd name="T31" fmla="*/ 82 h 104"/>
                <a:gd name="T32" fmla="*/ 3 w 945"/>
                <a:gd name="T33" fmla="*/ 69 h 104"/>
                <a:gd name="T34" fmla="*/ 0 w 945"/>
                <a:gd name="T35" fmla="*/ 52 h 104"/>
                <a:gd name="T36" fmla="*/ 3 w 945"/>
                <a:gd name="T37" fmla="*/ 35 h 104"/>
                <a:gd name="T38" fmla="*/ 10 w 945"/>
                <a:gd name="T39" fmla="*/ 21 h 104"/>
                <a:gd name="T40" fmla="*/ 22 w 945"/>
                <a:gd name="T41" fmla="*/ 9 h 104"/>
                <a:gd name="T42" fmla="*/ 35 w 945"/>
                <a:gd name="T43" fmla="*/ 2 h 104"/>
                <a:gd name="T44" fmla="*/ 52 w 945"/>
                <a:gd name="T4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5" h="104">
                  <a:moveTo>
                    <a:pt x="52" y="0"/>
                  </a:moveTo>
                  <a:lnTo>
                    <a:pt x="893" y="0"/>
                  </a:lnTo>
                  <a:lnTo>
                    <a:pt x="910" y="2"/>
                  </a:lnTo>
                  <a:lnTo>
                    <a:pt x="924" y="9"/>
                  </a:lnTo>
                  <a:lnTo>
                    <a:pt x="935" y="21"/>
                  </a:lnTo>
                  <a:lnTo>
                    <a:pt x="942" y="35"/>
                  </a:lnTo>
                  <a:lnTo>
                    <a:pt x="945" y="52"/>
                  </a:lnTo>
                  <a:lnTo>
                    <a:pt x="942" y="69"/>
                  </a:lnTo>
                  <a:lnTo>
                    <a:pt x="935" y="82"/>
                  </a:lnTo>
                  <a:lnTo>
                    <a:pt x="924" y="93"/>
                  </a:lnTo>
                  <a:lnTo>
                    <a:pt x="910" y="101"/>
                  </a:lnTo>
                  <a:lnTo>
                    <a:pt x="893" y="104"/>
                  </a:lnTo>
                  <a:lnTo>
                    <a:pt x="52" y="104"/>
                  </a:lnTo>
                  <a:lnTo>
                    <a:pt x="35" y="101"/>
                  </a:lnTo>
                  <a:lnTo>
                    <a:pt x="22" y="93"/>
                  </a:lnTo>
                  <a:lnTo>
                    <a:pt x="10" y="82"/>
                  </a:lnTo>
                  <a:lnTo>
                    <a:pt x="3" y="69"/>
                  </a:lnTo>
                  <a:lnTo>
                    <a:pt x="0" y="52"/>
                  </a:lnTo>
                  <a:lnTo>
                    <a:pt x="3" y="35"/>
                  </a:lnTo>
                  <a:lnTo>
                    <a:pt x="10" y="21"/>
                  </a:lnTo>
                  <a:lnTo>
                    <a:pt x="22" y="9"/>
                  </a:lnTo>
                  <a:lnTo>
                    <a:pt x="35" y="2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</p:grpSp>
      <p:pic>
        <p:nvPicPr>
          <p:cNvPr id="15" name="Imagen 14">
            <a:extLst>
              <a:ext uri="{FF2B5EF4-FFF2-40B4-BE49-F238E27FC236}">
                <a16:creationId xmlns:a16="http://schemas.microsoft.com/office/drawing/2014/main" id="{E4B25B25-6473-4CFA-9F50-E415FA13B2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661"/>
          <a:stretch/>
        </p:blipFill>
        <p:spPr>
          <a:xfrm>
            <a:off x="2306401" y="1115568"/>
            <a:ext cx="7313011" cy="86404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77DFFE79-47B7-4119-879A-5ECD1D7815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1788" y="2162936"/>
            <a:ext cx="3448990" cy="4482413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0648677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6" name="Rectangle 25"/>
          <p:cNvSpPr/>
          <p:nvPr/>
        </p:nvSpPr>
        <p:spPr>
          <a:xfrm>
            <a:off x="210497" y="109728"/>
            <a:ext cx="11225276" cy="70406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4800" b="1" spc="-300" noProof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7.6 </a:t>
            </a:r>
            <a:r>
              <a:rPr lang="en-US" sz="4000" b="1" spc="-300" noProof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3800" b="1" spc="-300" noProof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Evaluación externa: </a:t>
            </a:r>
            <a:r>
              <a:rPr lang="en-US" sz="2000" spc="-150" noProof="1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Observación directa de control prenatal, atención del parto y del recién nacido.</a:t>
            </a:r>
          </a:p>
        </p:txBody>
      </p:sp>
      <p:grpSp>
        <p:nvGrpSpPr>
          <p:cNvPr id="7" name="Group 126"/>
          <p:cNvGrpSpPr/>
          <p:nvPr/>
        </p:nvGrpSpPr>
        <p:grpSpPr>
          <a:xfrm>
            <a:off x="10059731" y="605443"/>
            <a:ext cx="1607019" cy="2324520"/>
            <a:chOff x="9842500" y="1071563"/>
            <a:chExt cx="519113" cy="750887"/>
          </a:xfrm>
          <a:solidFill>
            <a:schemeClr val="bg1">
              <a:lumMod val="50000"/>
            </a:schemeClr>
          </a:solidFill>
        </p:grpSpPr>
        <p:sp>
          <p:nvSpPr>
            <p:cNvPr id="8" name="Freeform 67"/>
            <p:cNvSpPr>
              <a:spLocks noEditPoints="1"/>
            </p:cNvSpPr>
            <p:nvPr/>
          </p:nvSpPr>
          <p:spPr bwMode="auto">
            <a:xfrm>
              <a:off x="9842500" y="1071563"/>
              <a:ext cx="519113" cy="750887"/>
            </a:xfrm>
            <a:custGeom>
              <a:avLst/>
              <a:gdLst>
                <a:gd name="T0" fmla="*/ 1570 w 2289"/>
                <a:gd name="T1" fmla="*/ 786 h 3313"/>
                <a:gd name="T2" fmla="*/ 364 w 2289"/>
                <a:gd name="T3" fmla="*/ 439 h 3313"/>
                <a:gd name="T4" fmla="*/ 276 w 2289"/>
                <a:gd name="T5" fmla="*/ 466 h 3313"/>
                <a:gd name="T6" fmla="*/ 220 w 2289"/>
                <a:gd name="T7" fmla="*/ 535 h 3313"/>
                <a:gd name="T8" fmla="*/ 208 w 2289"/>
                <a:gd name="T9" fmla="*/ 2950 h 3313"/>
                <a:gd name="T10" fmla="*/ 235 w 2289"/>
                <a:gd name="T11" fmla="*/ 3037 h 3313"/>
                <a:gd name="T12" fmla="*/ 303 w 2289"/>
                <a:gd name="T13" fmla="*/ 3093 h 3313"/>
                <a:gd name="T14" fmla="*/ 1925 w 2289"/>
                <a:gd name="T15" fmla="*/ 3105 h 3313"/>
                <a:gd name="T16" fmla="*/ 2013 w 2289"/>
                <a:gd name="T17" fmla="*/ 3078 h 3313"/>
                <a:gd name="T18" fmla="*/ 2069 w 2289"/>
                <a:gd name="T19" fmla="*/ 3011 h 3313"/>
                <a:gd name="T20" fmla="*/ 2081 w 2289"/>
                <a:gd name="T21" fmla="*/ 595 h 3313"/>
                <a:gd name="T22" fmla="*/ 2054 w 2289"/>
                <a:gd name="T23" fmla="*/ 508 h 3313"/>
                <a:gd name="T24" fmla="*/ 1985 w 2289"/>
                <a:gd name="T25" fmla="*/ 452 h 3313"/>
                <a:gd name="T26" fmla="*/ 1776 w 2289"/>
                <a:gd name="T27" fmla="*/ 439 h 3313"/>
                <a:gd name="T28" fmla="*/ 1764 w 2289"/>
                <a:gd name="T29" fmla="*/ 873 h 3313"/>
                <a:gd name="T30" fmla="*/ 1711 w 2289"/>
                <a:gd name="T31" fmla="*/ 948 h 3313"/>
                <a:gd name="T32" fmla="*/ 1627 w 2289"/>
                <a:gd name="T33" fmla="*/ 987 h 3313"/>
                <a:gd name="T34" fmla="*/ 662 w 2289"/>
                <a:gd name="T35" fmla="*/ 987 h 3313"/>
                <a:gd name="T36" fmla="*/ 578 w 2289"/>
                <a:gd name="T37" fmla="*/ 948 h 3313"/>
                <a:gd name="T38" fmla="*/ 525 w 2289"/>
                <a:gd name="T39" fmla="*/ 873 h 3313"/>
                <a:gd name="T40" fmla="*/ 513 w 2289"/>
                <a:gd name="T41" fmla="*/ 439 h 3313"/>
                <a:gd name="T42" fmla="*/ 1123 w 2289"/>
                <a:gd name="T43" fmla="*/ 74 h 3313"/>
                <a:gd name="T44" fmla="*/ 1076 w 2289"/>
                <a:gd name="T45" fmla="*/ 110 h 3313"/>
                <a:gd name="T46" fmla="*/ 1069 w 2289"/>
                <a:gd name="T47" fmla="*/ 171 h 3313"/>
                <a:gd name="T48" fmla="*/ 1104 w 2289"/>
                <a:gd name="T49" fmla="*/ 217 h 3313"/>
                <a:gd name="T50" fmla="*/ 1166 w 2289"/>
                <a:gd name="T51" fmla="*/ 226 h 3313"/>
                <a:gd name="T52" fmla="*/ 1213 w 2289"/>
                <a:gd name="T53" fmla="*/ 189 h 3313"/>
                <a:gd name="T54" fmla="*/ 1220 w 2289"/>
                <a:gd name="T55" fmla="*/ 129 h 3313"/>
                <a:gd name="T56" fmla="*/ 1185 w 2289"/>
                <a:gd name="T57" fmla="*/ 82 h 3313"/>
                <a:gd name="T58" fmla="*/ 965 w 2289"/>
                <a:gd name="T59" fmla="*/ 0 h 3313"/>
                <a:gd name="T60" fmla="*/ 1386 w 2289"/>
                <a:gd name="T61" fmla="*/ 13 h 3313"/>
                <a:gd name="T62" fmla="*/ 1456 w 2289"/>
                <a:gd name="T63" fmla="*/ 70 h 3313"/>
                <a:gd name="T64" fmla="*/ 1482 w 2289"/>
                <a:gd name="T65" fmla="*/ 158 h 3313"/>
                <a:gd name="T66" fmla="*/ 1971 w 2289"/>
                <a:gd name="T67" fmla="*/ 236 h 3313"/>
                <a:gd name="T68" fmla="*/ 2096 w 2289"/>
                <a:gd name="T69" fmla="*/ 275 h 3313"/>
                <a:gd name="T70" fmla="*/ 2197 w 2289"/>
                <a:gd name="T71" fmla="*/ 354 h 3313"/>
                <a:gd name="T72" fmla="*/ 2265 w 2289"/>
                <a:gd name="T73" fmla="*/ 464 h 3313"/>
                <a:gd name="T74" fmla="*/ 2289 w 2289"/>
                <a:gd name="T75" fmla="*/ 595 h 3313"/>
                <a:gd name="T76" fmla="*/ 2277 w 2289"/>
                <a:gd name="T77" fmla="*/ 3039 h 3313"/>
                <a:gd name="T78" fmla="*/ 2224 w 2289"/>
                <a:gd name="T79" fmla="*/ 3157 h 3313"/>
                <a:gd name="T80" fmla="*/ 2132 w 2289"/>
                <a:gd name="T81" fmla="*/ 3247 h 3313"/>
                <a:gd name="T82" fmla="*/ 2015 w 2289"/>
                <a:gd name="T83" fmla="*/ 3301 h 3313"/>
                <a:gd name="T84" fmla="*/ 364 w 2289"/>
                <a:gd name="T85" fmla="*/ 3313 h 3313"/>
                <a:gd name="T86" fmla="*/ 233 w 2289"/>
                <a:gd name="T87" fmla="*/ 3288 h 3313"/>
                <a:gd name="T88" fmla="*/ 122 w 2289"/>
                <a:gd name="T89" fmla="*/ 3220 h 3313"/>
                <a:gd name="T90" fmla="*/ 43 w 2289"/>
                <a:gd name="T91" fmla="*/ 3120 h 3313"/>
                <a:gd name="T92" fmla="*/ 3 w 2289"/>
                <a:gd name="T93" fmla="*/ 2995 h 3313"/>
                <a:gd name="T94" fmla="*/ 3 w 2289"/>
                <a:gd name="T95" fmla="*/ 549 h 3313"/>
                <a:gd name="T96" fmla="*/ 43 w 2289"/>
                <a:gd name="T97" fmla="*/ 425 h 3313"/>
                <a:gd name="T98" fmla="*/ 122 w 2289"/>
                <a:gd name="T99" fmla="*/ 324 h 3313"/>
                <a:gd name="T100" fmla="*/ 233 w 2289"/>
                <a:gd name="T101" fmla="*/ 257 h 3313"/>
                <a:gd name="T102" fmla="*/ 364 w 2289"/>
                <a:gd name="T103" fmla="*/ 233 h 3313"/>
                <a:gd name="T104" fmla="*/ 810 w 2289"/>
                <a:gd name="T105" fmla="*/ 126 h 3313"/>
                <a:gd name="T106" fmla="*/ 853 w 2289"/>
                <a:gd name="T107" fmla="*/ 47 h 3313"/>
                <a:gd name="T108" fmla="*/ 932 w 2289"/>
                <a:gd name="T109" fmla="*/ 4 h 3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289" h="3313">
                  <a:moveTo>
                    <a:pt x="718" y="455"/>
                  </a:moveTo>
                  <a:lnTo>
                    <a:pt x="718" y="786"/>
                  </a:lnTo>
                  <a:lnTo>
                    <a:pt x="1570" y="786"/>
                  </a:lnTo>
                  <a:lnTo>
                    <a:pt x="1570" y="455"/>
                  </a:lnTo>
                  <a:lnTo>
                    <a:pt x="718" y="455"/>
                  </a:lnTo>
                  <a:close/>
                  <a:moveTo>
                    <a:pt x="364" y="439"/>
                  </a:moveTo>
                  <a:lnTo>
                    <a:pt x="333" y="442"/>
                  </a:lnTo>
                  <a:lnTo>
                    <a:pt x="303" y="452"/>
                  </a:lnTo>
                  <a:lnTo>
                    <a:pt x="276" y="466"/>
                  </a:lnTo>
                  <a:lnTo>
                    <a:pt x="253" y="485"/>
                  </a:lnTo>
                  <a:lnTo>
                    <a:pt x="235" y="508"/>
                  </a:lnTo>
                  <a:lnTo>
                    <a:pt x="220" y="535"/>
                  </a:lnTo>
                  <a:lnTo>
                    <a:pt x="212" y="564"/>
                  </a:lnTo>
                  <a:lnTo>
                    <a:pt x="208" y="595"/>
                  </a:lnTo>
                  <a:lnTo>
                    <a:pt x="208" y="2950"/>
                  </a:lnTo>
                  <a:lnTo>
                    <a:pt x="212" y="2982"/>
                  </a:lnTo>
                  <a:lnTo>
                    <a:pt x="220" y="3011"/>
                  </a:lnTo>
                  <a:lnTo>
                    <a:pt x="235" y="3037"/>
                  </a:lnTo>
                  <a:lnTo>
                    <a:pt x="253" y="3059"/>
                  </a:lnTo>
                  <a:lnTo>
                    <a:pt x="276" y="3078"/>
                  </a:lnTo>
                  <a:lnTo>
                    <a:pt x="303" y="3093"/>
                  </a:lnTo>
                  <a:lnTo>
                    <a:pt x="333" y="3102"/>
                  </a:lnTo>
                  <a:lnTo>
                    <a:pt x="364" y="3105"/>
                  </a:lnTo>
                  <a:lnTo>
                    <a:pt x="1925" y="3105"/>
                  </a:lnTo>
                  <a:lnTo>
                    <a:pt x="1956" y="3102"/>
                  </a:lnTo>
                  <a:lnTo>
                    <a:pt x="1985" y="3093"/>
                  </a:lnTo>
                  <a:lnTo>
                    <a:pt x="2013" y="3078"/>
                  </a:lnTo>
                  <a:lnTo>
                    <a:pt x="2035" y="3059"/>
                  </a:lnTo>
                  <a:lnTo>
                    <a:pt x="2054" y="3037"/>
                  </a:lnTo>
                  <a:lnTo>
                    <a:pt x="2069" y="3011"/>
                  </a:lnTo>
                  <a:lnTo>
                    <a:pt x="2078" y="2982"/>
                  </a:lnTo>
                  <a:lnTo>
                    <a:pt x="2081" y="2950"/>
                  </a:lnTo>
                  <a:lnTo>
                    <a:pt x="2081" y="595"/>
                  </a:lnTo>
                  <a:lnTo>
                    <a:pt x="2078" y="564"/>
                  </a:lnTo>
                  <a:lnTo>
                    <a:pt x="2069" y="535"/>
                  </a:lnTo>
                  <a:lnTo>
                    <a:pt x="2054" y="508"/>
                  </a:lnTo>
                  <a:lnTo>
                    <a:pt x="2035" y="485"/>
                  </a:lnTo>
                  <a:lnTo>
                    <a:pt x="2013" y="466"/>
                  </a:lnTo>
                  <a:lnTo>
                    <a:pt x="1985" y="452"/>
                  </a:lnTo>
                  <a:lnTo>
                    <a:pt x="1956" y="442"/>
                  </a:lnTo>
                  <a:lnTo>
                    <a:pt x="1925" y="439"/>
                  </a:lnTo>
                  <a:lnTo>
                    <a:pt x="1776" y="439"/>
                  </a:lnTo>
                  <a:lnTo>
                    <a:pt x="1776" y="810"/>
                  </a:lnTo>
                  <a:lnTo>
                    <a:pt x="1773" y="842"/>
                  </a:lnTo>
                  <a:lnTo>
                    <a:pt x="1764" y="873"/>
                  </a:lnTo>
                  <a:lnTo>
                    <a:pt x="1751" y="901"/>
                  </a:lnTo>
                  <a:lnTo>
                    <a:pt x="1733" y="926"/>
                  </a:lnTo>
                  <a:lnTo>
                    <a:pt x="1711" y="948"/>
                  </a:lnTo>
                  <a:lnTo>
                    <a:pt x="1686" y="965"/>
                  </a:lnTo>
                  <a:lnTo>
                    <a:pt x="1658" y="979"/>
                  </a:lnTo>
                  <a:lnTo>
                    <a:pt x="1627" y="987"/>
                  </a:lnTo>
                  <a:lnTo>
                    <a:pt x="1594" y="990"/>
                  </a:lnTo>
                  <a:lnTo>
                    <a:pt x="694" y="990"/>
                  </a:lnTo>
                  <a:lnTo>
                    <a:pt x="662" y="987"/>
                  </a:lnTo>
                  <a:lnTo>
                    <a:pt x="631" y="979"/>
                  </a:lnTo>
                  <a:lnTo>
                    <a:pt x="603" y="965"/>
                  </a:lnTo>
                  <a:lnTo>
                    <a:pt x="578" y="948"/>
                  </a:lnTo>
                  <a:lnTo>
                    <a:pt x="556" y="926"/>
                  </a:lnTo>
                  <a:lnTo>
                    <a:pt x="538" y="901"/>
                  </a:lnTo>
                  <a:lnTo>
                    <a:pt x="525" y="873"/>
                  </a:lnTo>
                  <a:lnTo>
                    <a:pt x="516" y="842"/>
                  </a:lnTo>
                  <a:lnTo>
                    <a:pt x="513" y="810"/>
                  </a:lnTo>
                  <a:lnTo>
                    <a:pt x="513" y="439"/>
                  </a:lnTo>
                  <a:lnTo>
                    <a:pt x="364" y="439"/>
                  </a:lnTo>
                  <a:close/>
                  <a:moveTo>
                    <a:pt x="1145" y="72"/>
                  </a:moveTo>
                  <a:lnTo>
                    <a:pt x="1123" y="74"/>
                  </a:lnTo>
                  <a:lnTo>
                    <a:pt x="1104" y="82"/>
                  </a:lnTo>
                  <a:lnTo>
                    <a:pt x="1089" y="95"/>
                  </a:lnTo>
                  <a:lnTo>
                    <a:pt x="1076" y="110"/>
                  </a:lnTo>
                  <a:lnTo>
                    <a:pt x="1069" y="129"/>
                  </a:lnTo>
                  <a:lnTo>
                    <a:pt x="1066" y="150"/>
                  </a:lnTo>
                  <a:lnTo>
                    <a:pt x="1069" y="171"/>
                  </a:lnTo>
                  <a:lnTo>
                    <a:pt x="1076" y="189"/>
                  </a:lnTo>
                  <a:lnTo>
                    <a:pt x="1089" y="205"/>
                  </a:lnTo>
                  <a:lnTo>
                    <a:pt x="1104" y="217"/>
                  </a:lnTo>
                  <a:lnTo>
                    <a:pt x="1123" y="226"/>
                  </a:lnTo>
                  <a:lnTo>
                    <a:pt x="1145" y="229"/>
                  </a:lnTo>
                  <a:lnTo>
                    <a:pt x="1166" y="226"/>
                  </a:lnTo>
                  <a:lnTo>
                    <a:pt x="1185" y="217"/>
                  </a:lnTo>
                  <a:lnTo>
                    <a:pt x="1200" y="205"/>
                  </a:lnTo>
                  <a:lnTo>
                    <a:pt x="1213" y="189"/>
                  </a:lnTo>
                  <a:lnTo>
                    <a:pt x="1220" y="171"/>
                  </a:lnTo>
                  <a:lnTo>
                    <a:pt x="1223" y="150"/>
                  </a:lnTo>
                  <a:lnTo>
                    <a:pt x="1220" y="129"/>
                  </a:lnTo>
                  <a:lnTo>
                    <a:pt x="1213" y="110"/>
                  </a:lnTo>
                  <a:lnTo>
                    <a:pt x="1200" y="95"/>
                  </a:lnTo>
                  <a:lnTo>
                    <a:pt x="1185" y="82"/>
                  </a:lnTo>
                  <a:lnTo>
                    <a:pt x="1166" y="74"/>
                  </a:lnTo>
                  <a:lnTo>
                    <a:pt x="1145" y="72"/>
                  </a:lnTo>
                  <a:close/>
                  <a:moveTo>
                    <a:pt x="965" y="0"/>
                  </a:moveTo>
                  <a:lnTo>
                    <a:pt x="1324" y="0"/>
                  </a:lnTo>
                  <a:lnTo>
                    <a:pt x="1356" y="4"/>
                  </a:lnTo>
                  <a:lnTo>
                    <a:pt x="1386" y="13"/>
                  </a:lnTo>
                  <a:lnTo>
                    <a:pt x="1413" y="27"/>
                  </a:lnTo>
                  <a:lnTo>
                    <a:pt x="1436" y="47"/>
                  </a:lnTo>
                  <a:lnTo>
                    <a:pt x="1456" y="70"/>
                  </a:lnTo>
                  <a:lnTo>
                    <a:pt x="1469" y="97"/>
                  </a:lnTo>
                  <a:lnTo>
                    <a:pt x="1479" y="126"/>
                  </a:lnTo>
                  <a:lnTo>
                    <a:pt x="1482" y="158"/>
                  </a:lnTo>
                  <a:lnTo>
                    <a:pt x="1482" y="233"/>
                  </a:lnTo>
                  <a:lnTo>
                    <a:pt x="1925" y="233"/>
                  </a:lnTo>
                  <a:lnTo>
                    <a:pt x="1971" y="236"/>
                  </a:lnTo>
                  <a:lnTo>
                    <a:pt x="2015" y="244"/>
                  </a:lnTo>
                  <a:lnTo>
                    <a:pt x="2056" y="257"/>
                  </a:lnTo>
                  <a:lnTo>
                    <a:pt x="2096" y="275"/>
                  </a:lnTo>
                  <a:lnTo>
                    <a:pt x="2132" y="297"/>
                  </a:lnTo>
                  <a:lnTo>
                    <a:pt x="2167" y="324"/>
                  </a:lnTo>
                  <a:lnTo>
                    <a:pt x="2197" y="354"/>
                  </a:lnTo>
                  <a:lnTo>
                    <a:pt x="2224" y="388"/>
                  </a:lnTo>
                  <a:lnTo>
                    <a:pt x="2246" y="425"/>
                  </a:lnTo>
                  <a:lnTo>
                    <a:pt x="2265" y="464"/>
                  </a:lnTo>
                  <a:lnTo>
                    <a:pt x="2278" y="506"/>
                  </a:lnTo>
                  <a:lnTo>
                    <a:pt x="2286" y="549"/>
                  </a:lnTo>
                  <a:lnTo>
                    <a:pt x="2289" y="595"/>
                  </a:lnTo>
                  <a:lnTo>
                    <a:pt x="2289" y="2950"/>
                  </a:lnTo>
                  <a:lnTo>
                    <a:pt x="2286" y="2995"/>
                  </a:lnTo>
                  <a:lnTo>
                    <a:pt x="2277" y="3039"/>
                  </a:lnTo>
                  <a:lnTo>
                    <a:pt x="2265" y="3081"/>
                  </a:lnTo>
                  <a:lnTo>
                    <a:pt x="2246" y="3120"/>
                  </a:lnTo>
                  <a:lnTo>
                    <a:pt x="2224" y="3157"/>
                  </a:lnTo>
                  <a:lnTo>
                    <a:pt x="2197" y="3190"/>
                  </a:lnTo>
                  <a:lnTo>
                    <a:pt x="2167" y="3220"/>
                  </a:lnTo>
                  <a:lnTo>
                    <a:pt x="2132" y="3247"/>
                  </a:lnTo>
                  <a:lnTo>
                    <a:pt x="2096" y="3270"/>
                  </a:lnTo>
                  <a:lnTo>
                    <a:pt x="2056" y="3288"/>
                  </a:lnTo>
                  <a:lnTo>
                    <a:pt x="2015" y="3301"/>
                  </a:lnTo>
                  <a:lnTo>
                    <a:pt x="1971" y="3309"/>
                  </a:lnTo>
                  <a:lnTo>
                    <a:pt x="1925" y="3313"/>
                  </a:lnTo>
                  <a:lnTo>
                    <a:pt x="364" y="3313"/>
                  </a:lnTo>
                  <a:lnTo>
                    <a:pt x="318" y="3309"/>
                  </a:lnTo>
                  <a:lnTo>
                    <a:pt x="274" y="3301"/>
                  </a:lnTo>
                  <a:lnTo>
                    <a:pt x="233" y="3288"/>
                  </a:lnTo>
                  <a:lnTo>
                    <a:pt x="193" y="3270"/>
                  </a:lnTo>
                  <a:lnTo>
                    <a:pt x="156" y="3247"/>
                  </a:lnTo>
                  <a:lnTo>
                    <a:pt x="122" y="3220"/>
                  </a:lnTo>
                  <a:lnTo>
                    <a:pt x="92" y="3190"/>
                  </a:lnTo>
                  <a:lnTo>
                    <a:pt x="65" y="3157"/>
                  </a:lnTo>
                  <a:lnTo>
                    <a:pt x="43" y="3120"/>
                  </a:lnTo>
                  <a:lnTo>
                    <a:pt x="24" y="3081"/>
                  </a:lnTo>
                  <a:lnTo>
                    <a:pt x="10" y="3039"/>
                  </a:lnTo>
                  <a:lnTo>
                    <a:pt x="3" y="2995"/>
                  </a:lnTo>
                  <a:lnTo>
                    <a:pt x="0" y="2950"/>
                  </a:lnTo>
                  <a:lnTo>
                    <a:pt x="0" y="595"/>
                  </a:lnTo>
                  <a:lnTo>
                    <a:pt x="3" y="549"/>
                  </a:lnTo>
                  <a:lnTo>
                    <a:pt x="10" y="506"/>
                  </a:lnTo>
                  <a:lnTo>
                    <a:pt x="24" y="464"/>
                  </a:lnTo>
                  <a:lnTo>
                    <a:pt x="43" y="425"/>
                  </a:lnTo>
                  <a:lnTo>
                    <a:pt x="65" y="388"/>
                  </a:lnTo>
                  <a:lnTo>
                    <a:pt x="92" y="354"/>
                  </a:lnTo>
                  <a:lnTo>
                    <a:pt x="122" y="324"/>
                  </a:lnTo>
                  <a:lnTo>
                    <a:pt x="156" y="297"/>
                  </a:lnTo>
                  <a:lnTo>
                    <a:pt x="193" y="275"/>
                  </a:lnTo>
                  <a:lnTo>
                    <a:pt x="233" y="257"/>
                  </a:lnTo>
                  <a:lnTo>
                    <a:pt x="274" y="244"/>
                  </a:lnTo>
                  <a:lnTo>
                    <a:pt x="318" y="236"/>
                  </a:lnTo>
                  <a:lnTo>
                    <a:pt x="364" y="233"/>
                  </a:lnTo>
                  <a:lnTo>
                    <a:pt x="807" y="233"/>
                  </a:lnTo>
                  <a:lnTo>
                    <a:pt x="807" y="158"/>
                  </a:lnTo>
                  <a:lnTo>
                    <a:pt x="810" y="126"/>
                  </a:lnTo>
                  <a:lnTo>
                    <a:pt x="820" y="97"/>
                  </a:lnTo>
                  <a:lnTo>
                    <a:pt x="834" y="70"/>
                  </a:lnTo>
                  <a:lnTo>
                    <a:pt x="853" y="47"/>
                  </a:lnTo>
                  <a:lnTo>
                    <a:pt x="876" y="27"/>
                  </a:lnTo>
                  <a:lnTo>
                    <a:pt x="903" y="13"/>
                  </a:lnTo>
                  <a:lnTo>
                    <a:pt x="932" y="4"/>
                  </a:lnTo>
                  <a:lnTo>
                    <a:pt x="9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9" name="Freeform 68"/>
            <p:cNvSpPr>
              <a:spLocks noEditPoints="1"/>
            </p:cNvSpPr>
            <p:nvPr/>
          </p:nvSpPr>
          <p:spPr bwMode="auto">
            <a:xfrm>
              <a:off x="9920288" y="1370013"/>
              <a:ext cx="120650" cy="100012"/>
            </a:xfrm>
            <a:custGeom>
              <a:avLst/>
              <a:gdLst>
                <a:gd name="T0" fmla="*/ 73 w 533"/>
                <a:gd name="T1" fmla="*/ 66 h 441"/>
                <a:gd name="T2" fmla="*/ 59 w 533"/>
                <a:gd name="T3" fmla="*/ 81 h 441"/>
                <a:gd name="T4" fmla="*/ 56 w 533"/>
                <a:gd name="T5" fmla="*/ 358 h 441"/>
                <a:gd name="T6" fmla="*/ 65 w 533"/>
                <a:gd name="T7" fmla="*/ 377 h 441"/>
                <a:gd name="T8" fmla="*/ 85 w 533"/>
                <a:gd name="T9" fmla="*/ 385 h 441"/>
                <a:gd name="T10" fmla="*/ 337 w 533"/>
                <a:gd name="T11" fmla="*/ 383 h 441"/>
                <a:gd name="T12" fmla="*/ 353 w 533"/>
                <a:gd name="T13" fmla="*/ 368 h 441"/>
                <a:gd name="T14" fmla="*/ 355 w 533"/>
                <a:gd name="T15" fmla="*/ 282 h 441"/>
                <a:gd name="T16" fmla="*/ 285 w 533"/>
                <a:gd name="T17" fmla="*/ 362 h 441"/>
                <a:gd name="T18" fmla="*/ 259 w 533"/>
                <a:gd name="T19" fmla="*/ 370 h 441"/>
                <a:gd name="T20" fmla="*/ 243 w 533"/>
                <a:gd name="T21" fmla="*/ 369 h 441"/>
                <a:gd name="T22" fmla="*/ 220 w 533"/>
                <a:gd name="T23" fmla="*/ 357 h 441"/>
                <a:gd name="T24" fmla="*/ 89 w 533"/>
                <a:gd name="T25" fmla="*/ 231 h 441"/>
                <a:gd name="T26" fmla="*/ 82 w 533"/>
                <a:gd name="T27" fmla="*/ 200 h 441"/>
                <a:gd name="T28" fmla="*/ 96 w 533"/>
                <a:gd name="T29" fmla="*/ 171 h 441"/>
                <a:gd name="T30" fmla="*/ 124 w 533"/>
                <a:gd name="T31" fmla="*/ 155 h 441"/>
                <a:gd name="T32" fmla="*/ 155 w 533"/>
                <a:gd name="T33" fmla="*/ 160 h 441"/>
                <a:gd name="T34" fmla="*/ 213 w 533"/>
                <a:gd name="T35" fmla="*/ 208 h 441"/>
                <a:gd name="T36" fmla="*/ 242 w 533"/>
                <a:gd name="T37" fmla="*/ 222 h 441"/>
                <a:gd name="T38" fmla="*/ 272 w 533"/>
                <a:gd name="T39" fmla="*/ 215 h 441"/>
                <a:gd name="T40" fmla="*/ 355 w 533"/>
                <a:gd name="T41" fmla="*/ 121 h 441"/>
                <a:gd name="T42" fmla="*/ 353 w 533"/>
                <a:gd name="T43" fmla="*/ 81 h 441"/>
                <a:gd name="T44" fmla="*/ 337 w 533"/>
                <a:gd name="T45" fmla="*/ 66 h 441"/>
                <a:gd name="T46" fmla="*/ 85 w 533"/>
                <a:gd name="T47" fmla="*/ 64 h 441"/>
                <a:gd name="T48" fmla="*/ 501 w 533"/>
                <a:gd name="T49" fmla="*/ 3 h 441"/>
                <a:gd name="T50" fmla="*/ 526 w 533"/>
                <a:gd name="T51" fmla="*/ 24 h 441"/>
                <a:gd name="T52" fmla="*/ 533 w 533"/>
                <a:gd name="T53" fmla="*/ 55 h 441"/>
                <a:gd name="T54" fmla="*/ 520 w 533"/>
                <a:gd name="T55" fmla="*/ 84 h 441"/>
                <a:gd name="T56" fmla="*/ 411 w 533"/>
                <a:gd name="T57" fmla="*/ 358 h 441"/>
                <a:gd name="T58" fmla="*/ 399 w 533"/>
                <a:gd name="T59" fmla="*/ 399 h 441"/>
                <a:gd name="T60" fmla="*/ 369 w 533"/>
                <a:gd name="T61" fmla="*/ 429 h 441"/>
                <a:gd name="T62" fmla="*/ 326 w 533"/>
                <a:gd name="T63" fmla="*/ 441 h 441"/>
                <a:gd name="T64" fmla="*/ 62 w 533"/>
                <a:gd name="T65" fmla="*/ 438 h 441"/>
                <a:gd name="T66" fmla="*/ 25 w 533"/>
                <a:gd name="T67" fmla="*/ 417 h 441"/>
                <a:gd name="T68" fmla="*/ 3 w 533"/>
                <a:gd name="T69" fmla="*/ 380 h 441"/>
                <a:gd name="T70" fmla="*/ 0 w 533"/>
                <a:gd name="T71" fmla="*/ 92 h 441"/>
                <a:gd name="T72" fmla="*/ 12 w 533"/>
                <a:gd name="T73" fmla="*/ 50 h 441"/>
                <a:gd name="T74" fmla="*/ 42 w 533"/>
                <a:gd name="T75" fmla="*/ 20 h 441"/>
                <a:gd name="T76" fmla="*/ 85 w 533"/>
                <a:gd name="T77" fmla="*/ 8 h 441"/>
                <a:gd name="T78" fmla="*/ 347 w 533"/>
                <a:gd name="T79" fmla="*/ 10 h 441"/>
                <a:gd name="T80" fmla="*/ 382 w 533"/>
                <a:gd name="T81" fmla="*/ 29 h 441"/>
                <a:gd name="T82" fmla="*/ 405 w 533"/>
                <a:gd name="T83" fmla="*/ 61 h 441"/>
                <a:gd name="T84" fmla="*/ 454 w 533"/>
                <a:gd name="T85" fmla="*/ 7 h 441"/>
                <a:gd name="T86" fmla="*/ 485 w 533"/>
                <a:gd name="T87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33" h="441">
                  <a:moveTo>
                    <a:pt x="85" y="64"/>
                  </a:moveTo>
                  <a:lnTo>
                    <a:pt x="73" y="66"/>
                  </a:lnTo>
                  <a:lnTo>
                    <a:pt x="65" y="73"/>
                  </a:lnTo>
                  <a:lnTo>
                    <a:pt x="59" y="81"/>
                  </a:lnTo>
                  <a:lnTo>
                    <a:pt x="56" y="92"/>
                  </a:lnTo>
                  <a:lnTo>
                    <a:pt x="56" y="358"/>
                  </a:lnTo>
                  <a:lnTo>
                    <a:pt x="59" y="368"/>
                  </a:lnTo>
                  <a:lnTo>
                    <a:pt x="65" y="377"/>
                  </a:lnTo>
                  <a:lnTo>
                    <a:pt x="73" y="383"/>
                  </a:lnTo>
                  <a:lnTo>
                    <a:pt x="85" y="385"/>
                  </a:lnTo>
                  <a:lnTo>
                    <a:pt x="326" y="385"/>
                  </a:lnTo>
                  <a:lnTo>
                    <a:pt x="337" y="383"/>
                  </a:lnTo>
                  <a:lnTo>
                    <a:pt x="346" y="377"/>
                  </a:lnTo>
                  <a:lnTo>
                    <a:pt x="353" y="368"/>
                  </a:lnTo>
                  <a:lnTo>
                    <a:pt x="355" y="358"/>
                  </a:lnTo>
                  <a:lnTo>
                    <a:pt x="355" y="282"/>
                  </a:lnTo>
                  <a:lnTo>
                    <a:pt x="295" y="353"/>
                  </a:lnTo>
                  <a:lnTo>
                    <a:pt x="285" y="362"/>
                  </a:lnTo>
                  <a:lnTo>
                    <a:pt x="272" y="368"/>
                  </a:lnTo>
                  <a:lnTo>
                    <a:pt x="259" y="370"/>
                  </a:lnTo>
                  <a:lnTo>
                    <a:pt x="256" y="370"/>
                  </a:lnTo>
                  <a:lnTo>
                    <a:pt x="243" y="369"/>
                  </a:lnTo>
                  <a:lnTo>
                    <a:pt x="231" y="364"/>
                  </a:lnTo>
                  <a:lnTo>
                    <a:pt x="220" y="357"/>
                  </a:lnTo>
                  <a:lnTo>
                    <a:pt x="99" y="245"/>
                  </a:lnTo>
                  <a:lnTo>
                    <a:pt x="89" y="231"/>
                  </a:lnTo>
                  <a:lnTo>
                    <a:pt x="84" y="217"/>
                  </a:lnTo>
                  <a:lnTo>
                    <a:pt x="82" y="200"/>
                  </a:lnTo>
                  <a:lnTo>
                    <a:pt x="87" y="186"/>
                  </a:lnTo>
                  <a:lnTo>
                    <a:pt x="96" y="171"/>
                  </a:lnTo>
                  <a:lnTo>
                    <a:pt x="110" y="162"/>
                  </a:lnTo>
                  <a:lnTo>
                    <a:pt x="124" y="155"/>
                  </a:lnTo>
                  <a:lnTo>
                    <a:pt x="140" y="155"/>
                  </a:lnTo>
                  <a:lnTo>
                    <a:pt x="155" y="160"/>
                  </a:lnTo>
                  <a:lnTo>
                    <a:pt x="169" y="169"/>
                  </a:lnTo>
                  <a:lnTo>
                    <a:pt x="213" y="208"/>
                  </a:lnTo>
                  <a:lnTo>
                    <a:pt x="226" y="218"/>
                  </a:lnTo>
                  <a:lnTo>
                    <a:pt x="242" y="222"/>
                  </a:lnTo>
                  <a:lnTo>
                    <a:pt x="258" y="221"/>
                  </a:lnTo>
                  <a:lnTo>
                    <a:pt x="272" y="215"/>
                  </a:lnTo>
                  <a:lnTo>
                    <a:pt x="285" y="204"/>
                  </a:lnTo>
                  <a:lnTo>
                    <a:pt x="355" y="121"/>
                  </a:lnTo>
                  <a:lnTo>
                    <a:pt x="355" y="92"/>
                  </a:lnTo>
                  <a:lnTo>
                    <a:pt x="353" y="81"/>
                  </a:lnTo>
                  <a:lnTo>
                    <a:pt x="346" y="73"/>
                  </a:lnTo>
                  <a:lnTo>
                    <a:pt x="337" y="66"/>
                  </a:lnTo>
                  <a:lnTo>
                    <a:pt x="326" y="64"/>
                  </a:lnTo>
                  <a:lnTo>
                    <a:pt x="85" y="64"/>
                  </a:lnTo>
                  <a:close/>
                  <a:moveTo>
                    <a:pt x="485" y="0"/>
                  </a:moveTo>
                  <a:lnTo>
                    <a:pt x="501" y="3"/>
                  </a:lnTo>
                  <a:lnTo>
                    <a:pt x="514" y="11"/>
                  </a:lnTo>
                  <a:lnTo>
                    <a:pt x="526" y="24"/>
                  </a:lnTo>
                  <a:lnTo>
                    <a:pt x="532" y="39"/>
                  </a:lnTo>
                  <a:lnTo>
                    <a:pt x="533" y="55"/>
                  </a:lnTo>
                  <a:lnTo>
                    <a:pt x="530" y="70"/>
                  </a:lnTo>
                  <a:lnTo>
                    <a:pt x="520" y="84"/>
                  </a:lnTo>
                  <a:lnTo>
                    <a:pt x="411" y="215"/>
                  </a:lnTo>
                  <a:lnTo>
                    <a:pt x="411" y="358"/>
                  </a:lnTo>
                  <a:lnTo>
                    <a:pt x="408" y="380"/>
                  </a:lnTo>
                  <a:lnTo>
                    <a:pt x="399" y="399"/>
                  </a:lnTo>
                  <a:lnTo>
                    <a:pt x="386" y="417"/>
                  </a:lnTo>
                  <a:lnTo>
                    <a:pt x="369" y="429"/>
                  </a:lnTo>
                  <a:lnTo>
                    <a:pt x="348" y="438"/>
                  </a:lnTo>
                  <a:lnTo>
                    <a:pt x="326" y="441"/>
                  </a:lnTo>
                  <a:lnTo>
                    <a:pt x="85" y="441"/>
                  </a:lnTo>
                  <a:lnTo>
                    <a:pt x="62" y="438"/>
                  </a:lnTo>
                  <a:lnTo>
                    <a:pt x="42" y="429"/>
                  </a:lnTo>
                  <a:lnTo>
                    <a:pt x="25" y="417"/>
                  </a:lnTo>
                  <a:lnTo>
                    <a:pt x="12" y="399"/>
                  </a:lnTo>
                  <a:lnTo>
                    <a:pt x="3" y="380"/>
                  </a:lnTo>
                  <a:lnTo>
                    <a:pt x="0" y="358"/>
                  </a:lnTo>
                  <a:lnTo>
                    <a:pt x="0" y="92"/>
                  </a:lnTo>
                  <a:lnTo>
                    <a:pt x="3" y="69"/>
                  </a:lnTo>
                  <a:lnTo>
                    <a:pt x="12" y="50"/>
                  </a:lnTo>
                  <a:lnTo>
                    <a:pt x="25" y="32"/>
                  </a:lnTo>
                  <a:lnTo>
                    <a:pt x="42" y="20"/>
                  </a:lnTo>
                  <a:lnTo>
                    <a:pt x="62" y="11"/>
                  </a:lnTo>
                  <a:lnTo>
                    <a:pt x="85" y="8"/>
                  </a:lnTo>
                  <a:lnTo>
                    <a:pt x="326" y="8"/>
                  </a:lnTo>
                  <a:lnTo>
                    <a:pt x="347" y="10"/>
                  </a:lnTo>
                  <a:lnTo>
                    <a:pt x="366" y="18"/>
                  </a:lnTo>
                  <a:lnTo>
                    <a:pt x="382" y="29"/>
                  </a:lnTo>
                  <a:lnTo>
                    <a:pt x="395" y="43"/>
                  </a:lnTo>
                  <a:lnTo>
                    <a:pt x="405" y="61"/>
                  </a:lnTo>
                  <a:lnTo>
                    <a:pt x="441" y="19"/>
                  </a:lnTo>
                  <a:lnTo>
                    <a:pt x="454" y="7"/>
                  </a:lnTo>
                  <a:lnTo>
                    <a:pt x="468" y="1"/>
                  </a:lnTo>
                  <a:lnTo>
                    <a:pt x="48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0" name="Freeform 69"/>
            <p:cNvSpPr>
              <a:spLocks noEditPoints="1"/>
            </p:cNvSpPr>
            <p:nvPr/>
          </p:nvSpPr>
          <p:spPr bwMode="auto">
            <a:xfrm>
              <a:off x="9920288" y="1498600"/>
              <a:ext cx="120650" cy="103187"/>
            </a:xfrm>
            <a:custGeom>
              <a:avLst/>
              <a:gdLst>
                <a:gd name="T0" fmla="*/ 73 w 533"/>
                <a:gd name="T1" fmla="*/ 78 h 453"/>
                <a:gd name="T2" fmla="*/ 59 w 533"/>
                <a:gd name="T3" fmla="*/ 93 h 453"/>
                <a:gd name="T4" fmla="*/ 56 w 533"/>
                <a:gd name="T5" fmla="*/ 369 h 453"/>
                <a:gd name="T6" fmla="*/ 65 w 533"/>
                <a:gd name="T7" fmla="*/ 389 h 453"/>
                <a:gd name="T8" fmla="*/ 85 w 533"/>
                <a:gd name="T9" fmla="*/ 397 h 453"/>
                <a:gd name="T10" fmla="*/ 337 w 533"/>
                <a:gd name="T11" fmla="*/ 395 h 453"/>
                <a:gd name="T12" fmla="*/ 353 w 533"/>
                <a:gd name="T13" fmla="*/ 381 h 453"/>
                <a:gd name="T14" fmla="*/ 355 w 533"/>
                <a:gd name="T15" fmla="*/ 282 h 453"/>
                <a:gd name="T16" fmla="*/ 285 w 533"/>
                <a:gd name="T17" fmla="*/ 361 h 453"/>
                <a:gd name="T18" fmla="*/ 259 w 533"/>
                <a:gd name="T19" fmla="*/ 370 h 453"/>
                <a:gd name="T20" fmla="*/ 243 w 533"/>
                <a:gd name="T21" fmla="*/ 368 h 453"/>
                <a:gd name="T22" fmla="*/ 220 w 533"/>
                <a:gd name="T23" fmla="*/ 357 h 453"/>
                <a:gd name="T24" fmla="*/ 89 w 533"/>
                <a:gd name="T25" fmla="*/ 231 h 453"/>
                <a:gd name="T26" fmla="*/ 82 w 533"/>
                <a:gd name="T27" fmla="*/ 200 h 453"/>
                <a:gd name="T28" fmla="*/ 96 w 533"/>
                <a:gd name="T29" fmla="*/ 171 h 453"/>
                <a:gd name="T30" fmla="*/ 124 w 533"/>
                <a:gd name="T31" fmla="*/ 156 h 453"/>
                <a:gd name="T32" fmla="*/ 155 w 533"/>
                <a:gd name="T33" fmla="*/ 160 h 453"/>
                <a:gd name="T34" fmla="*/ 213 w 533"/>
                <a:gd name="T35" fmla="*/ 209 h 453"/>
                <a:gd name="T36" fmla="*/ 242 w 533"/>
                <a:gd name="T37" fmla="*/ 222 h 453"/>
                <a:gd name="T38" fmla="*/ 272 w 533"/>
                <a:gd name="T39" fmla="*/ 215 h 453"/>
                <a:gd name="T40" fmla="*/ 355 w 533"/>
                <a:gd name="T41" fmla="*/ 120 h 453"/>
                <a:gd name="T42" fmla="*/ 353 w 533"/>
                <a:gd name="T43" fmla="*/ 93 h 453"/>
                <a:gd name="T44" fmla="*/ 337 w 533"/>
                <a:gd name="T45" fmla="*/ 78 h 453"/>
                <a:gd name="T46" fmla="*/ 85 w 533"/>
                <a:gd name="T47" fmla="*/ 76 h 453"/>
                <a:gd name="T48" fmla="*/ 501 w 533"/>
                <a:gd name="T49" fmla="*/ 3 h 453"/>
                <a:gd name="T50" fmla="*/ 526 w 533"/>
                <a:gd name="T51" fmla="*/ 24 h 453"/>
                <a:gd name="T52" fmla="*/ 533 w 533"/>
                <a:gd name="T53" fmla="*/ 54 h 453"/>
                <a:gd name="T54" fmla="*/ 520 w 533"/>
                <a:gd name="T55" fmla="*/ 84 h 453"/>
                <a:gd name="T56" fmla="*/ 411 w 533"/>
                <a:gd name="T57" fmla="*/ 369 h 453"/>
                <a:gd name="T58" fmla="*/ 399 w 533"/>
                <a:gd name="T59" fmla="*/ 412 h 453"/>
                <a:gd name="T60" fmla="*/ 369 w 533"/>
                <a:gd name="T61" fmla="*/ 442 h 453"/>
                <a:gd name="T62" fmla="*/ 326 w 533"/>
                <a:gd name="T63" fmla="*/ 453 h 453"/>
                <a:gd name="T64" fmla="*/ 62 w 533"/>
                <a:gd name="T65" fmla="*/ 450 h 453"/>
                <a:gd name="T66" fmla="*/ 25 w 533"/>
                <a:gd name="T67" fmla="*/ 429 h 453"/>
                <a:gd name="T68" fmla="*/ 3 w 533"/>
                <a:gd name="T69" fmla="*/ 392 h 453"/>
                <a:gd name="T70" fmla="*/ 0 w 533"/>
                <a:gd name="T71" fmla="*/ 104 h 453"/>
                <a:gd name="T72" fmla="*/ 12 w 533"/>
                <a:gd name="T73" fmla="*/ 61 h 453"/>
                <a:gd name="T74" fmla="*/ 42 w 533"/>
                <a:gd name="T75" fmla="*/ 31 h 453"/>
                <a:gd name="T76" fmla="*/ 85 w 533"/>
                <a:gd name="T77" fmla="*/ 20 h 453"/>
                <a:gd name="T78" fmla="*/ 345 w 533"/>
                <a:gd name="T79" fmla="*/ 22 h 453"/>
                <a:gd name="T80" fmla="*/ 378 w 533"/>
                <a:gd name="T81" fmla="*/ 39 h 453"/>
                <a:gd name="T82" fmla="*/ 401 w 533"/>
                <a:gd name="T83" fmla="*/ 65 h 453"/>
                <a:gd name="T84" fmla="*/ 454 w 533"/>
                <a:gd name="T85" fmla="*/ 7 h 453"/>
                <a:gd name="T86" fmla="*/ 485 w 533"/>
                <a:gd name="T87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33" h="453">
                  <a:moveTo>
                    <a:pt x="85" y="76"/>
                  </a:moveTo>
                  <a:lnTo>
                    <a:pt x="73" y="78"/>
                  </a:lnTo>
                  <a:lnTo>
                    <a:pt x="65" y="84"/>
                  </a:lnTo>
                  <a:lnTo>
                    <a:pt x="59" y="93"/>
                  </a:lnTo>
                  <a:lnTo>
                    <a:pt x="56" y="104"/>
                  </a:lnTo>
                  <a:lnTo>
                    <a:pt x="56" y="369"/>
                  </a:lnTo>
                  <a:lnTo>
                    <a:pt x="59" y="381"/>
                  </a:lnTo>
                  <a:lnTo>
                    <a:pt x="65" y="389"/>
                  </a:lnTo>
                  <a:lnTo>
                    <a:pt x="73" y="395"/>
                  </a:lnTo>
                  <a:lnTo>
                    <a:pt x="85" y="397"/>
                  </a:lnTo>
                  <a:lnTo>
                    <a:pt x="326" y="397"/>
                  </a:lnTo>
                  <a:lnTo>
                    <a:pt x="337" y="395"/>
                  </a:lnTo>
                  <a:lnTo>
                    <a:pt x="346" y="389"/>
                  </a:lnTo>
                  <a:lnTo>
                    <a:pt x="353" y="381"/>
                  </a:lnTo>
                  <a:lnTo>
                    <a:pt x="355" y="369"/>
                  </a:lnTo>
                  <a:lnTo>
                    <a:pt x="355" y="282"/>
                  </a:lnTo>
                  <a:lnTo>
                    <a:pt x="295" y="352"/>
                  </a:lnTo>
                  <a:lnTo>
                    <a:pt x="285" y="361"/>
                  </a:lnTo>
                  <a:lnTo>
                    <a:pt x="272" y="367"/>
                  </a:lnTo>
                  <a:lnTo>
                    <a:pt x="259" y="370"/>
                  </a:lnTo>
                  <a:lnTo>
                    <a:pt x="256" y="370"/>
                  </a:lnTo>
                  <a:lnTo>
                    <a:pt x="243" y="368"/>
                  </a:lnTo>
                  <a:lnTo>
                    <a:pt x="231" y="364"/>
                  </a:lnTo>
                  <a:lnTo>
                    <a:pt x="220" y="357"/>
                  </a:lnTo>
                  <a:lnTo>
                    <a:pt x="99" y="245"/>
                  </a:lnTo>
                  <a:lnTo>
                    <a:pt x="89" y="231"/>
                  </a:lnTo>
                  <a:lnTo>
                    <a:pt x="84" y="216"/>
                  </a:lnTo>
                  <a:lnTo>
                    <a:pt x="82" y="200"/>
                  </a:lnTo>
                  <a:lnTo>
                    <a:pt x="87" y="185"/>
                  </a:lnTo>
                  <a:lnTo>
                    <a:pt x="96" y="171"/>
                  </a:lnTo>
                  <a:lnTo>
                    <a:pt x="110" y="161"/>
                  </a:lnTo>
                  <a:lnTo>
                    <a:pt x="124" y="156"/>
                  </a:lnTo>
                  <a:lnTo>
                    <a:pt x="140" y="155"/>
                  </a:lnTo>
                  <a:lnTo>
                    <a:pt x="155" y="160"/>
                  </a:lnTo>
                  <a:lnTo>
                    <a:pt x="169" y="169"/>
                  </a:lnTo>
                  <a:lnTo>
                    <a:pt x="213" y="209"/>
                  </a:lnTo>
                  <a:lnTo>
                    <a:pt x="226" y="218"/>
                  </a:lnTo>
                  <a:lnTo>
                    <a:pt x="242" y="222"/>
                  </a:lnTo>
                  <a:lnTo>
                    <a:pt x="258" y="221"/>
                  </a:lnTo>
                  <a:lnTo>
                    <a:pt x="272" y="215"/>
                  </a:lnTo>
                  <a:lnTo>
                    <a:pt x="285" y="204"/>
                  </a:lnTo>
                  <a:lnTo>
                    <a:pt x="355" y="120"/>
                  </a:lnTo>
                  <a:lnTo>
                    <a:pt x="355" y="104"/>
                  </a:lnTo>
                  <a:lnTo>
                    <a:pt x="353" y="93"/>
                  </a:lnTo>
                  <a:lnTo>
                    <a:pt x="346" y="84"/>
                  </a:lnTo>
                  <a:lnTo>
                    <a:pt x="337" y="78"/>
                  </a:lnTo>
                  <a:lnTo>
                    <a:pt x="326" y="76"/>
                  </a:lnTo>
                  <a:lnTo>
                    <a:pt x="85" y="76"/>
                  </a:lnTo>
                  <a:close/>
                  <a:moveTo>
                    <a:pt x="485" y="0"/>
                  </a:moveTo>
                  <a:lnTo>
                    <a:pt x="501" y="3"/>
                  </a:lnTo>
                  <a:lnTo>
                    <a:pt x="514" y="12"/>
                  </a:lnTo>
                  <a:lnTo>
                    <a:pt x="526" y="24"/>
                  </a:lnTo>
                  <a:lnTo>
                    <a:pt x="532" y="39"/>
                  </a:lnTo>
                  <a:lnTo>
                    <a:pt x="533" y="54"/>
                  </a:lnTo>
                  <a:lnTo>
                    <a:pt x="530" y="71"/>
                  </a:lnTo>
                  <a:lnTo>
                    <a:pt x="520" y="84"/>
                  </a:lnTo>
                  <a:lnTo>
                    <a:pt x="411" y="216"/>
                  </a:lnTo>
                  <a:lnTo>
                    <a:pt x="411" y="369"/>
                  </a:lnTo>
                  <a:lnTo>
                    <a:pt x="408" y="392"/>
                  </a:lnTo>
                  <a:lnTo>
                    <a:pt x="399" y="412"/>
                  </a:lnTo>
                  <a:lnTo>
                    <a:pt x="386" y="429"/>
                  </a:lnTo>
                  <a:lnTo>
                    <a:pt x="369" y="442"/>
                  </a:lnTo>
                  <a:lnTo>
                    <a:pt x="348" y="450"/>
                  </a:lnTo>
                  <a:lnTo>
                    <a:pt x="326" y="453"/>
                  </a:lnTo>
                  <a:lnTo>
                    <a:pt x="85" y="453"/>
                  </a:lnTo>
                  <a:lnTo>
                    <a:pt x="62" y="450"/>
                  </a:lnTo>
                  <a:lnTo>
                    <a:pt x="42" y="442"/>
                  </a:lnTo>
                  <a:lnTo>
                    <a:pt x="25" y="429"/>
                  </a:lnTo>
                  <a:lnTo>
                    <a:pt x="12" y="412"/>
                  </a:lnTo>
                  <a:lnTo>
                    <a:pt x="3" y="392"/>
                  </a:lnTo>
                  <a:lnTo>
                    <a:pt x="0" y="369"/>
                  </a:lnTo>
                  <a:lnTo>
                    <a:pt x="0" y="104"/>
                  </a:lnTo>
                  <a:lnTo>
                    <a:pt x="3" y="82"/>
                  </a:lnTo>
                  <a:lnTo>
                    <a:pt x="12" y="61"/>
                  </a:lnTo>
                  <a:lnTo>
                    <a:pt x="25" y="45"/>
                  </a:lnTo>
                  <a:lnTo>
                    <a:pt x="42" y="31"/>
                  </a:lnTo>
                  <a:lnTo>
                    <a:pt x="62" y="23"/>
                  </a:lnTo>
                  <a:lnTo>
                    <a:pt x="85" y="20"/>
                  </a:lnTo>
                  <a:lnTo>
                    <a:pt x="326" y="20"/>
                  </a:lnTo>
                  <a:lnTo>
                    <a:pt x="345" y="22"/>
                  </a:lnTo>
                  <a:lnTo>
                    <a:pt x="363" y="28"/>
                  </a:lnTo>
                  <a:lnTo>
                    <a:pt x="378" y="39"/>
                  </a:lnTo>
                  <a:lnTo>
                    <a:pt x="391" y="51"/>
                  </a:lnTo>
                  <a:lnTo>
                    <a:pt x="401" y="65"/>
                  </a:lnTo>
                  <a:lnTo>
                    <a:pt x="441" y="18"/>
                  </a:lnTo>
                  <a:lnTo>
                    <a:pt x="454" y="7"/>
                  </a:lnTo>
                  <a:lnTo>
                    <a:pt x="468" y="1"/>
                  </a:lnTo>
                  <a:lnTo>
                    <a:pt x="48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1" name="Freeform 70"/>
            <p:cNvSpPr>
              <a:spLocks noEditPoints="1"/>
            </p:cNvSpPr>
            <p:nvPr/>
          </p:nvSpPr>
          <p:spPr bwMode="auto">
            <a:xfrm>
              <a:off x="9920288" y="1627188"/>
              <a:ext cx="120650" cy="103187"/>
            </a:xfrm>
            <a:custGeom>
              <a:avLst/>
              <a:gdLst>
                <a:gd name="T0" fmla="*/ 73 w 533"/>
                <a:gd name="T1" fmla="*/ 83 h 459"/>
                <a:gd name="T2" fmla="*/ 59 w 533"/>
                <a:gd name="T3" fmla="*/ 99 h 459"/>
                <a:gd name="T4" fmla="*/ 56 w 533"/>
                <a:gd name="T5" fmla="*/ 375 h 459"/>
                <a:gd name="T6" fmla="*/ 65 w 533"/>
                <a:gd name="T7" fmla="*/ 395 h 459"/>
                <a:gd name="T8" fmla="*/ 85 w 533"/>
                <a:gd name="T9" fmla="*/ 403 h 459"/>
                <a:gd name="T10" fmla="*/ 337 w 533"/>
                <a:gd name="T11" fmla="*/ 401 h 459"/>
                <a:gd name="T12" fmla="*/ 353 w 533"/>
                <a:gd name="T13" fmla="*/ 386 h 459"/>
                <a:gd name="T14" fmla="*/ 355 w 533"/>
                <a:gd name="T15" fmla="*/ 283 h 459"/>
                <a:gd name="T16" fmla="*/ 285 w 533"/>
                <a:gd name="T17" fmla="*/ 362 h 459"/>
                <a:gd name="T18" fmla="*/ 259 w 533"/>
                <a:gd name="T19" fmla="*/ 371 h 459"/>
                <a:gd name="T20" fmla="*/ 256 w 533"/>
                <a:gd name="T21" fmla="*/ 372 h 459"/>
                <a:gd name="T22" fmla="*/ 231 w 533"/>
                <a:gd name="T23" fmla="*/ 365 h 459"/>
                <a:gd name="T24" fmla="*/ 99 w 533"/>
                <a:gd name="T25" fmla="*/ 245 h 459"/>
                <a:gd name="T26" fmla="*/ 84 w 533"/>
                <a:gd name="T27" fmla="*/ 217 h 459"/>
                <a:gd name="T28" fmla="*/ 87 w 533"/>
                <a:gd name="T29" fmla="*/ 186 h 459"/>
                <a:gd name="T30" fmla="*/ 110 w 533"/>
                <a:gd name="T31" fmla="*/ 162 h 459"/>
                <a:gd name="T32" fmla="*/ 140 w 533"/>
                <a:gd name="T33" fmla="*/ 156 h 459"/>
                <a:gd name="T34" fmla="*/ 169 w 533"/>
                <a:gd name="T35" fmla="*/ 170 h 459"/>
                <a:gd name="T36" fmla="*/ 226 w 533"/>
                <a:gd name="T37" fmla="*/ 218 h 459"/>
                <a:gd name="T38" fmla="*/ 258 w 533"/>
                <a:gd name="T39" fmla="*/ 221 h 459"/>
                <a:gd name="T40" fmla="*/ 285 w 533"/>
                <a:gd name="T41" fmla="*/ 205 h 459"/>
                <a:gd name="T42" fmla="*/ 355 w 533"/>
                <a:gd name="T43" fmla="*/ 109 h 459"/>
                <a:gd name="T44" fmla="*/ 346 w 533"/>
                <a:gd name="T45" fmla="*/ 90 h 459"/>
                <a:gd name="T46" fmla="*/ 326 w 533"/>
                <a:gd name="T47" fmla="*/ 81 h 459"/>
                <a:gd name="T48" fmla="*/ 485 w 533"/>
                <a:gd name="T49" fmla="*/ 0 h 459"/>
                <a:gd name="T50" fmla="*/ 514 w 533"/>
                <a:gd name="T51" fmla="*/ 12 h 459"/>
                <a:gd name="T52" fmla="*/ 532 w 533"/>
                <a:gd name="T53" fmla="*/ 40 h 459"/>
                <a:gd name="T54" fmla="*/ 530 w 533"/>
                <a:gd name="T55" fmla="*/ 71 h 459"/>
                <a:gd name="T56" fmla="*/ 411 w 533"/>
                <a:gd name="T57" fmla="*/ 216 h 459"/>
                <a:gd name="T58" fmla="*/ 408 w 533"/>
                <a:gd name="T59" fmla="*/ 397 h 459"/>
                <a:gd name="T60" fmla="*/ 386 w 533"/>
                <a:gd name="T61" fmla="*/ 434 h 459"/>
                <a:gd name="T62" fmla="*/ 348 w 533"/>
                <a:gd name="T63" fmla="*/ 456 h 459"/>
                <a:gd name="T64" fmla="*/ 85 w 533"/>
                <a:gd name="T65" fmla="*/ 459 h 459"/>
                <a:gd name="T66" fmla="*/ 42 w 533"/>
                <a:gd name="T67" fmla="*/ 448 h 459"/>
                <a:gd name="T68" fmla="*/ 12 w 533"/>
                <a:gd name="T69" fmla="*/ 417 h 459"/>
                <a:gd name="T70" fmla="*/ 0 w 533"/>
                <a:gd name="T71" fmla="*/ 375 h 459"/>
                <a:gd name="T72" fmla="*/ 3 w 533"/>
                <a:gd name="T73" fmla="*/ 88 h 459"/>
                <a:gd name="T74" fmla="*/ 25 w 533"/>
                <a:gd name="T75" fmla="*/ 50 h 459"/>
                <a:gd name="T76" fmla="*/ 62 w 533"/>
                <a:gd name="T77" fmla="*/ 28 h 459"/>
                <a:gd name="T78" fmla="*/ 326 w 533"/>
                <a:gd name="T79" fmla="*/ 25 h 459"/>
                <a:gd name="T80" fmla="*/ 369 w 533"/>
                <a:gd name="T81" fmla="*/ 38 h 459"/>
                <a:gd name="T82" fmla="*/ 399 w 533"/>
                <a:gd name="T83" fmla="*/ 69 h 459"/>
                <a:gd name="T84" fmla="*/ 454 w 533"/>
                <a:gd name="T85" fmla="*/ 8 h 459"/>
                <a:gd name="T86" fmla="*/ 485 w 533"/>
                <a:gd name="T87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33" h="459">
                  <a:moveTo>
                    <a:pt x="85" y="81"/>
                  </a:moveTo>
                  <a:lnTo>
                    <a:pt x="73" y="83"/>
                  </a:lnTo>
                  <a:lnTo>
                    <a:pt x="65" y="90"/>
                  </a:lnTo>
                  <a:lnTo>
                    <a:pt x="59" y="99"/>
                  </a:lnTo>
                  <a:lnTo>
                    <a:pt x="56" y="109"/>
                  </a:lnTo>
                  <a:lnTo>
                    <a:pt x="56" y="375"/>
                  </a:lnTo>
                  <a:lnTo>
                    <a:pt x="59" y="386"/>
                  </a:lnTo>
                  <a:lnTo>
                    <a:pt x="65" y="395"/>
                  </a:lnTo>
                  <a:lnTo>
                    <a:pt x="73" y="401"/>
                  </a:lnTo>
                  <a:lnTo>
                    <a:pt x="85" y="403"/>
                  </a:lnTo>
                  <a:lnTo>
                    <a:pt x="326" y="403"/>
                  </a:lnTo>
                  <a:lnTo>
                    <a:pt x="337" y="401"/>
                  </a:lnTo>
                  <a:lnTo>
                    <a:pt x="346" y="395"/>
                  </a:lnTo>
                  <a:lnTo>
                    <a:pt x="353" y="386"/>
                  </a:lnTo>
                  <a:lnTo>
                    <a:pt x="355" y="375"/>
                  </a:lnTo>
                  <a:lnTo>
                    <a:pt x="355" y="283"/>
                  </a:lnTo>
                  <a:lnTo>
                    <a:pt x="295" y="353"/>
                  </a:lnTo>
                  <a:lnTo>
                    <a:pt x="285" y="362"/>
                  </a:lnTo>
                  <a:lnTo>
                    <a:pt x="272" y="369"/>
                  </a:lnTo>
                  <a:lnTo>
                    <a:pt x="259" y="371"/>
                  </a:lnTo>
                  <a:lnTo>
                    <a:pt x="258" y="371"/>
                  </a:lnTo>
                  <a:lnTo>
                    <a:pt x="256" y="372"/>
                  </a:lnTo>
                  <a:lnTo>
                    <a:pt x="243" y="370"/>
                  </a:lnTo>
                  <a:lnTo>
                    <a:pt x="231" y="365"/>
                  </a:lnTo>
                  <a:lnTo>
                    <a:pt x="220" y="357"/>
                  </a:lnTo>
                  <a:lnTo>
                    <a:pt x="99" y="245"/>
                  </a:lnTo>
                  <a:lnTo>
                    <a:pt x="89" y="232"/>
                  </a:lnTo>
                  <a:lnTo>
                    <a:pt x="84" y="217"/>
                  </a:lnTo>
                  <a:lnTo>
                    <a:pt x="82" y="202"/>
                  </a:lnTo>
                  <a:lnTo>
                    <a:pt x="87" y="186"/>
                  </a:lnTo>
                  <a:lnTo>
                    <a:pt x="96" y="173"/>
                  </a:lnTo>
                  <a:lnTo>
                    <a:pt x="110" y="162"/>
                  </a:lnTo>
                  <a:lnTo>
                    <a:pt x="124" y="156"/>
                  </a:lnTo>
                  <a:lnTo>
                    <a:pt x="140" y="156"/>
                  </a:lnTo>
                  <a:lnTo>
                    <a:pt x="155" y="160"/>
                  </a:lnTo>
                  <a:lnTo>
                    <a:pt x="169" y="170"/>
                  </a:lnTo>
                  <a:lnTo>
                    <a:pt x="213" y="209"/>
                  </a:lnTo>
                  <a:lnTo>
                    <a:pt x="226" y="218"/>
                  </a:lnTo>
                  <a:lnTo>
                    <a:pt x="242" y="222"/>
                  </a:lnTo>
                  <a:lnTo>
                    <a:pt x="258" y="221"/>
                  </a:lnTo>
                  <a:lnTo>
                    <a:pt x="272" y="215"/>
                  </a:lnTo>
                  <a:lnTo>
                    <a:pt x="285" y="205"/>
                  </a:lnTo>
                  <a:lnTo>
                    <a:pt x="355" y="122"/>
                  </a:lnTo>
                  <a:lnTo>
                    <a:pt x="355" y="109"/>
                  </a:lnTo>
                  <a:lnTo>
                    <a:pt x="353" y="99"/>
                  </a:lnTo>
                  <a:lnTo>
                    <a:pt x="346" y="90"/>
                  </a:lnTo>
                  <a:lnTo>
                    <a:pt x="337" y="83"/>
                  </a:lnTo>
                  <a:lnTo>
                    <a:pt x="326" y="81"/>
                  </a:lnTo>
                  <a:lnTo>
                    <a:pt x="85" y="81"/>
                  </a:lnTo>
                  <a:close/>
                  <a:moveTo>
                    <a:pt x="485" y="0"/>
                  </a:moveTo>
                  <a:lnTo>
                    <a:pt x="501" y="4"/>
                  </a:lnTo>
                  <a:lnTo>
                    <a:pt x="514" y="12"/>
                  </a:lnTo>
                  <a:lnTo>
                    <a:pt x="526" y="24"/>
                  </a:lnTo>
                  <a:lnTo>
                    <a:pt x="532" y="40"/>
                  </a:lnTo>
                  <a:lnTo>
                    <a:pt x="533" y="55"/>
                  </a:lnTo>
                  <a:lnTo>
                    <a:pt x="530" y="71"/>
                  </a:lnTo>
                  <a:lnTo>
                    <a:pt x="520" y="86"/>
                  </a:lnTo>
                  <a:lnTo>
                    <a:pt x="411" y="216"/>
                  </a:lnTo>
                  <a:lnTo>
                    <a:pt x="411" y="375"/>
                  </a:lnTo>
                  <a:lnTo>
                    <a:pt x="408" y="397"/>
                  </a:lnTo>
                  <a:lnTo>
                    <a:pt x="399" y="417"/>
                  </a:lnTo>
                  <a:lnTo>
                    <a:pt x="386" y="434"/>
                  </a:lnTo>
                  <a:lnTo>
                    <a:pt x="369" y="448"/>
                  </a:lnTo>
                  <a:lnTo>
                    <a:pt x="348" y="456"/>
                  </a:lnTo>
                  <a:lnTo>
                    <a:pt x="326" y="459"/>
                  </a:lnTo>
                  <a:lnTo>
                    <a:pt x="85" y="459"/>
                  </a:lnTo>
                  <a:lnTo>
                    <a:pt x="62" y="456"/>
                  </a:lnTo>
                  <a:lnTo>
                    <a:pt x="42" y="448"/>
                  </a:lnTo>
                  <a:lnTo>
                    <a:pt x="25" y="434"/>
                  </a:lnTo>
                  <a:lnTo>
                    <a:pt x="12" y="417"/>
                  </a:lnTo>
                  <a:lnTo>
                    <a:pt x="3" y="397"/>
                  </a:lnTo>
                  <a:lnTo>
                    <a:pt x="0" y="375"/>
                  </a:lnTo>
                  <a:lnTo>
                    <a:pt x="0" y="109"/>
                  </a:lnTo>
                  <a:lnTo>
                    <a:pt x="3" y="88"/>
                  </a:lnTo>
                  <a:lnTo>
                    <a:pt x="12" y="67"/>
                  </a:lnTo>
                  <a:lnTo>
                    <a:pt x="25" y="50"/>
                  </a:lnTo>
                  <a:lnTo>
                    <a:pt x="42" y="37"/>
                  </a:lnTo>
                  <a:lnTo>
                    <a:pt x="62" y="28"/>
                  </a:lnTo>
                  <a:lnTo>
                    <a:pt x="85" y="25"/>
                  </a:lnTo>
                  <a:lnTo>
                    <a:pt x="326" y="25"/>
                  </a:lnTo>
                  <a:lnTo>
                    <a:pt x="349" y="28"/>
                  </a:lnTo>
                  <a:lnTo>
                    <a:pt x="369" y="38"/>
                  </a:lnTo>
                  <a:lnTo>
                    <a:pt x="386" y="51"/>
                  </a:lnTo>
                  <a:lnTo>
                    <a:pt x="399" y="69"/>
                  </a:lnTo>
                  <a:lnTo>
                    <a:pt x="441" y="19"/>
                  </a:lnTo>
                  <a:lnTo>
                    <a:pt x="454" y="8"/>
                  </a:lnTo>
                  <a:lnTo>
                    <a:pt x="468" y="1"/>
                  </a:lnTo>
                  <a:lnTo>
                    <a:pt x="48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2" name="Freeform 71"/>
            <p:cNvSpPr>
              <a:spLocks/>
            </p:cNvSpPr>
            <p:nvPr/>
          </p:nvSpPr>
          <p:spPr bwMode="auto">
            <a:xfrm>
              <a:off x="10072688" y="1412875"/>
              <a:ext cx="214313" cy="23812"/>
            </a:xfrm>
            <a:custGeom>
              <a:avLst/>
              <a:gdLst>
                <a:gd name="T0" fmla="*/ 52 w 945"/>
                <a:gd name="T1" fmla="*/ 0 h 103"/>
                <a:gd name="T2" fmla="*/ 893 w 945"/>
                <a:gd name="T3" fmla="*/ 0 h 103"/>
                <a:gd name="T4" fmla="*/ 910 w 945"/>
                <a:gd name="T5" fmla="*/ 3 h 103"/>
                <a:gd name="T6" fmla="*/ 924 w 945"/>
                <a:gd name="T7" fmla="*/ 10 h 103"/>
                <a:gd name="T8" fmla="*/ 935 w 945"/>
                <a:gd name="T9" fmla="*/ 21 h 103"/>
                <a:gd name="T10" fmla="*/ 942 w 945"/>
                <a:gd name="T11" fmla="*/ 36 h 103"/>
                <a:gd name="T12" fmla="*/ 945 w 945"/>
                <a:gd name="T13" fmla="*/ 53 h 103"/>
                <a:gd name="T14" fmla="*/ 942 w 945"/>
                <a:gd name="T15" fmla="*/ 68 h 103"/>
                <a:gd name="T16" fmla="*/ 935 w 945"/>
                <a:gd name="T17" fmla="*/ 83 h 103"/>
                <a:gd name="T18" fmla="*/ 924 w 945"/>
                <a:gd name="T19" fmla="*/ 94 h 103"/>
                <a:gd name="T20" fmla="*/ 910 w 945"/>
                <a:gd name="T21" fmla="*/ 101 h 103"/>
                <a:gd name="T22" fmla="*/ 893 w 945"/>
                <a:gd name="T23" fmla="*/ 103 h 103"/>
                <a:gd name="T24" fmla="*/ 52 w 945"/>
                <a:gd name="T25" fmla="*/ 103 h 103"/>
                <a:gd name="T26" fmla="*/ 35 w 945"/>
                <a:gd name="T27" fmla="*/ 101 h 103"/>
                <a:gd name="T28" fmla="*/ 22 w 945"/>
                <a:gd name="T29" fmla="*/ 94 h 103"/>
                <a:gd name="T30" fmla="*/ 10 w 945"/>
                <a:gd name="T31" fmla="*/ 83 h 103"/>
                <a:gd name="T32" fmla="*/ 3 w 945"/>
                <a:gd name="T33" fmla="*/ 68 h 103"/>
                <a:gd name="T34" fmla="*/ 0 w 945"/>
                <a:gd name="T35" fmla="*/ 53 h 103"/>
                <a:gd name="T36" fmla="*/ 3 w 945"/>
                <a:gd name="T37" fmla="*/ 36 h 103"/>
                <a:gd name="T38" fmla="*/ 10 w 945"/>
                <a:gd name="T39" fmla="*/ 21 h 103"/>
                <a:gd name="T40" fmla="*/ 22 w 945"/>
                <a:gd name="T41" fmla="*/ 10 h 103"/>
                <a:gd name="T42" fmla="*/ 35 w 945"/>
                <a:gd name="T43" fmla="*/ 3 h 103"/>
                <a:gd name="T44" fmla="*/ 52 w 945"/>
                <a:gd name="T45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5" h="103">
                  <a:moveTo>
                    <a:pt x="52" y="0"/>
                  </a:moveTo>
                  <a:lnTo>
                    <a:pt x="893" y="0"/>
                  </a:lnTo>
                  <a:lnTo>
                    <a:pt x="910" y="3"/>
                  </a:lnTo>
                  <a:lnTo>
                    <a:pt x="924" y="10"/>
                  </a:lnTo>
                  <a:lnTo>
                    <a:pt x="935" y="21"/>
                  </a:lnTo>
                  <a:lnTo>
                    <a:pt x="942" y="36"/>
                  </a:lnTo>
                  <a:lnTo>
                    <a:pt x="945" y="53"/>
                  </a:lnTo>
                  <a:lnTo>
                    <a:pt x="942" y="68"/>
                  </a:lnTo>
                  <a:lnTo>
                    <a:pt x="935" y="83"/>
                  </a:lnTo>
                  <a:lnTo>
                    <a:pt x="924" y="94"/>
                  </a:lnTo>
                  <a:lnTo>
                    <a:pt x="910" y="101"/>
                  </a:lnTo>
                  <a:lnTo>
                    <a:pt x="893" y="103"/>
                  </a:lnTo>
                  <a:lnTo>
                    <a:pt x="52" y="103"/>
                  </a:lnTo>
                  <a:lnTo>
                    <a:pt x="35" y="101"/>
                  </a:lnTo>
                  <a:lnTo>
                    <a:pt x="22" y="94"/>
                  </a:lnTo>
                  <a:lnTo>
                    <a:pt x="10" y="83"/>
                  </a:lnTo>
                  <a:lnTo>
                    <a:pt x="3" y="68"/>
                  </a:lnTo>
                  <a:lnTo>
                    <a:pt x="0" y="53"/>
                  </a:lnTo>
                  <a:lnTo>
                    <a:pt x="3" y="36"/>
                  </a:lnTo>
                  <a:lnTo>
                    <a:pt x="10" y="21"/>
                  </a:lnTo>
                  <a:lnTo>
                    <a:pt x="22" y="10"/>
                  </a:lnTo>
                  <a:lnTo>
                    <a:pt x="35" y="3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3" name="Freeform 72"/>
            <p:cNvSpPr>
              <a:spLocks/>
            </p:cNvSpPr>
            <p:nvPr/>
          </p:nvSpPr>
          <p:spPr bwMode="auto">
            <a:xfrm>
              <a:off x="10072688" y="1528763"/>
              <a:ext cx="214313" cy="23812"/>
            </a:xfrm>
            <a:custGeom>
              <a:avLst/>
              <a:gdLst>
                <a:gd name="T0" fmla="*/ 52 w 945"/>
                <a:gd name="T1" fmla="*/ 0 h 104"/>
                <a:gd name="T2" fmla="*/ 893 w 945"/>
                <a:gd name="T3" fmla="*/ 0 h 104"/>
                <a:gd name="T4" fmla="*/ 910 w 945"/>
                <a:gd name="T5" fmla="*/ 3 h 104"/>
                <a:gd name="T6" fmla="*/ 924 w 945"/>
                <a:gd name="T7" fmla="*/ 10 h 104"/>
                <a:gd name="T8" fmla="*/ 935 w 945"/>
                <a:gd name="T9" fmla="*/ 22 h 104"/>
                <a:gd name="T10" fmla="*/ 942 w 945"/>
                <a:gd name="T11" fmla="*/ 35 h 104"/>
                <a:gd name="T12" fmla="*/ 945 w 945"/>
                <a:gd name="T13" fmla="*/ 52 h 104"/>
                <a:gd name="T14" fmla="*/ 942 w 945"/>
                <a:gd name="T15" fmla="*/ 68 h 104"/>
                <a:gd name="T16" fmla="*/ 935 w 945"/>
                <a:gd name="T17" fmla="*/ 83 h 104"/>
                <a:gd name="T18" fmla="*/ 924 w 945"/>
                <a:gd name="T19" fmla="*/ 93 h 104"/>
                <a:gd name="T20" fmla="*/ 910 w 945"/>
                <a:gd name="T21" fmla="*/ 101 h 104"/>
                <a:gd name="T22" fmla="*/ 893 w 945"/>
                <a:gd name="T23" fmla="*/ 104 h 104"/>
                <a:gd name="T24" fmla="*/ 52 w 945"/>
                <a:gd name="T25" fmla="*/ 104 h 104"/>
                <a:gd name="T26" fmla="*/ 35 w 945"/>
                <a:gd name="T27" fmla="*/ 101 h 104"/>
                <a:gd name="T28" fmla="*/ 22 w 945"/>
                <a:gd name="T29" fmla="*/ 93 h 104"/>
                <a:gd name="T30" fmla="*/ 10 w 945"/>
                <a:gd name="T31" fmla="*/ 83 h 104"/>
                <a:gd name="T32" fmla="*/ 3 w 945"/>
                <a:gd name="T33" fmla="*/ 68 h 104"/>
                <a:gd name="T34" fmla="*/ 0 w 945"/>
                <a:gd name="T35" fmla="*/ 52 h 104"/>
                <a:gd name="T36" fmla="*/ 3 w 945"/>
                <a:gd name="T37" fmla="*/ 35 h 104"/>
                <a:gd name="T38" fmla="*/ 10 w 945"/>
                <a:gd name="T39" fmla="*/ 22 h 104"/>
                <a:gd name="T40" fmla="*/ 22 w 945"/>
                <a:gd name="T41" fmla="*/ 10 h 104"/>
                <a:gd name="T42" fmla="*/ 35 w 945"/>
                <a:gd name="T43" fmla="*/ 3 h 104"/>
                <a:gd name="T44" fmla="*/ 52 w 945"/>
                <a:gd name="T4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5" h="104">
                  <a:moveTo>
                    <a:pt x="52" y="0"/>
                  </a:moveTo>
                  <a:lnTo>
                    <a:pt x="893" y="0"/>
                  </a:lnTo>
                  <a:lnTo>
                    <a:pt x="910" y="3"/>
                  </a:lnTo>
                  <a:lnTo>
                    <a:pt x="924" y="10"/>
                  </a:lnTo>
                  <a:lnTo>
                    <a:pt x="935" y="22"/>
                  </a:lnTo>
                  <a:lnTo>
                    <a:pt x="942" y="35"/>
                  </a:lnTo>
                  <a:lnTo>
                    <a:pt x="945" y="52"/>
                  </a:lnTo>
                  <a:lnTo>
                    <a:pt x="942" y="68"/>
                  </a:lnTo>
                  <a:lnTo>
                    <a:pt x="935" y="83"/>
                  </a:lnTo>
                  <a:lnTo>
                    <a:pt x="924" y="93"/>
                  </a:lnTo>
                  <a:lnTo>
                    <a:pt x="910" y="101"/>
                  </a:lnTo>
                  <a:lnTo>
                    <a:pt x="893" y="104"/>
                  </a:lnTo>
                  <a:lnTo>
                    <a:pt x="52" y="104"/>
                  </a:lnTo>
                  <a:lnTo>
                    <a:pt x="35" y="101"/>
                  </a:lnTo>
                  <a:lnTo>
                    <a:pt x="22" y="93"/>
                  </a:lnTo>
                  <a:lnTo>
                    <a:pt x="10" y="83"/>
                  </a:lnTo>
                  <a:lnTo>
                    <a:pt x="3" y="68"/>
                  </a:lnTo>
                  <a:lnTo>
                    <a:pt x="0" y="52"/>
                  </a:lnTo>
                  <a:lnTo>
                    <a:pt x="3" y="35"/>
                  </a:lnTo>
                  <a:lnTo>
                    <a:pt x="10" y="22"/>
                  </a:lnTo>
                  <a:lnTo>
                    <a:pt x="22" y="10"/>
                  </a:lnTo>
                  <a:lnTo>
                    <a:pt x="35" y="3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4" name="Freeform 73"/>
            <p:cNvSpPr>
              <a:spLocks/>
            </p:cNvSpPr>
            <p:nvPr/>
          </p:nvSpPr>
          <p:spPr bwMode="auto">
            <a:xfrm>
              <a:off x="10072688" y="1643063"/>
              <a:ext cx="214313" cy="23812"/>
            </a:xfrm>
            <a:custGeom>
              <a:avLst/>
              <a:gdLst>
                <a:gd name="T0" fmla="*/ 52 w 945"/>
                <a:gd name="T1" fmla="*/ 0 h 104"/>
                <a:gd name="T2" fmla="*/ 893 w 945"/>
                <a:gd name="T3" fmla="*/ 0 h 104"/>
                <a:gd name="T4" fmla="*/ 910 w 945"/>
                <a:gd name="T5" fmla="*/ 2 h 104"/>
                <a:gd name="T6" fmla="*/ 924 w 945"/>
                <a:gd name="T7" fmla="*/ 9 h 104"/>
                <a:gd name="T8" fmla="*/ 935 w 945"/>
                <a:gd name="T9" fmla="*/ 21 h 104"/>
                <a:gd name="T10" fmla="*/ 942 w 945"/>
                <a:gd name="T11" fmla="*/ 35 h 104"/>
                <a:gd name="T12" fmla="*/ 945 w 945"/>
                <a:gd name="T13" fmla="*/ 52 h 104"/>
                <a:gd name="T14" fmla="*/ 942 w 945"/>
                <a:gd name="T15" fmla="*/ 69 h 104"/>
                <a:gd name="T16" fmla="*/ 935 w 945"/>
                <a:gd name="T17" fmla="*/ 82 h 104"/>
                <a:gd name="T18" fmla="*/ 924 w 945"/>
                <a:gd name="T19" fmla="*/ 93 h 104"/>
                <a:gd name="T20" fmla="*/ 910 w 945"/>
                <a:gd name="T21" fmla="*/ 101 h 104"/>
                <a:gd name="T22" fmla="*/ 893 w 945"/>
                <a:gd name="T23" fmla="*/ 104 h 104"/>
                <a:gd name="T24" fmla="*/ 52 w 945"/>
                <a:gd name="T25" fmla="*/ 104 h 104"/>
                <a:gd name="T26" fmla="*/ 35 w 945"/>
                <a:gd name="T27" fmla="*/ 101 h 104"/>
                <a:gd name="T28" fmla="*/ 22 w 945"/>
                <a:gd name="T29" fmla="*/ 93 h 104"/>
                <a:gd name="T30" fmla="*/ 10 w 945"/>
                <a:gd name="T31" fmla="*/ 82 h 104"/>
                <a:gd name="T32" fmla="*/ 3 w 945"/>
                <a:gd name="T33" fmla="*/ 69 h 104"/>
                <a:gd name="T34" fmla="*/ 0 w 945"/>
                <a:gd name="T35" fmla="*/ 52 h 104"/>
                <a:gd name="T36" fmla="*/ 3 w 945"/>
                <a:gd name="T37" fmla="*/ 35 h 104"/>
                <a:gd name="T38" fmla="*/ 10 w 945"/>
                <a:gd name="T39" fmla="*/ 21 h 104"/>
                <a:gd name="T40" fmla="*/ 22 w 945"/>
                <a:gd name="T41" fmla="*/ 9 h 104"/>
                <a:gd name="T42" fmla="*/ 35 w 945"/>
                <a:gd name="T43" fmla="*/ 2 h 104"/>
                <a:gd name="T44" fmla="*/ 52 w 945"/>
                <a:gd name="T4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5" h="104">
                  <a:moveTo>
                    <a:pt x="52" y="0"/>
                  </a:moveTo>
                  <a:lnTo>
                    <a:pt x="893" y="0"/>
                  </a:lnTo>
                  <a:lnTo>
                    <a:pt x="910" y="2"/>
                  </a:lnTo>
                  <a:lnTo>
                    <a:pt x="924" y="9"/>
                  </a:lnTo>
                  <a:lnTo>
                    <a:pt x="935" y="21"/>
                  </a:lnTo>
                  <a:lnTo>
                    <a:pt x="942" y="35"/>
                  </a:lnTo>
                  <a:lnTo>
                    <a:pt x="945" y="52"/>
                  </a:lnTo>
                  <a:lnTo>
                    <a:pt x="942" y="69"/>
                  </a:lnTo>
                  <a:lnTo>
                    <a:pt x="935" y="82"/>
                  </a:lnTo>
                  <a:lnTo>
                    <a:pt x="924" y="93"/>
                  </a:lnTo>
                  <a:lnTo>
                    <a:pt x="910" y="101"/>
                  </a:lnTo>
                  <a:lnTo>
                    <a:pt x="893" y="104"/>
                  </a:lnTo>
                  <a:lnTo>
                    <a:pt x="52" y="104"/>
                  </a:lnTo>
                  <a:lnTo>
                    <a:pt x="35" y="101"/>
                  </a:lnTo>
                  <a:lnTo>
                    <a:pt x="22" y="93"/>
                  </a:lnTo>
                  <a:lnTo>
                    <a:pt x="10" y="82"/>
                  </a:lnTo>
                  <a:lnTo>
                    <a:pt x="3" y="69"/>
                  </a:lnTo>
                  <a:lnTo>
                    <a:pt x="0" y="52"/>
                  </a:lnTo>
                  <a:lnTo>
                    <a:pt x="3" y="35"/>
                  </a:lnTo>
                  <a:lnTo>
                    <a:pt x="10" y="21"/>
                  </a:lnTo>
                  <a:lnTo>
                    <a:pt x="22" y="9"/>
                  </a:lnTo>
                  <a:lnTo>
                    <a:pt x="35" y="2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</p:grpSp>
      <p:grpSp>
        <p:nvGrpSpPr>
          <p:cNvPr id="17" name="Grupo 6">
            <a:extLst>
              <a:ext uri="{FF2B5EF4-FFF2-40B4-BE49-F238E27FC236}">
                <a16:creationId xmlns:a16="http://schemas.microsoft.com/office/drawing/2014/main" id="{FB6A4ADE-92E0-45B6-B750-AEA5D4AE1236}"/>
              </a:ext>
            </a:extLst>
          </p:cNvPr>
          <p:cNvGrpSpPr/>
          <p:nvPr/>
        </p:nvGrpSpPr>
        <p:grpSpPr>
          <a:xfrm>
            <a:off x="2185882" y="922109"/>
            <a:ext cx="7597430" cy="5643547"/>
            <a:chOff x="1144518" y="982497"/>
            <a:chExt cx="7056798" cy="5241953"/>
          </a:xfrm>
          <a:solidFill>
            <a:schemeClr val="bg1"/>
          </a:solidFill>
        </p:grpSpPr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E11904B1-6A2A-43F5-9882-1800622EC7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57367" y="982497"/>
              <a:ext cx="7043949" cy="2062342"/>
            </a:xfrm>
            <a:prstGeom prst="rect">
              <a:avLst/>
            </a:prstGeom>
            <a:grpFill/>
          </p:spPr>
        </p:pic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D988C438-DCF6-462B-A285-14994B0B96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57366" y="3092271"/>
              <a:ext cx="7043949" cy="1078974"/>
            </a:xfrm>
            <a:prstGeom prst="rect">
              <a:avLst/>
            </a:prstGeom>
            <a:grpFill/>
          </p:spPr>
        </p:pic>
        <p:pic>
          <p:nvPicPr>
            <p:cNvPr id="20" name="Imagen 19">
              <a:extLst>
                <a:ext uri="{FF2B5EF4-FFF2-40B4-BE49-F238E27FC236}">
                  <a16:creationId xmlns:a16="http://schemas.microsoft.com/office/drawing/2014/main" id="{A83F211F-1B79-4F9D-AB41-9A9DB77B47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44518" y="5367417"/>
              <a:ext cx="7043949" cy="857033"/>
            </a:xfrm>
            <a:prstGeom prst="rect">
              <a:avLst/>
            </a:prstGeom>
            <a:grpFill/>
          </p:spPr>
        </p:pic>
        <p:pic>
          <p:nvPicPr>
            <p:cNvPr id="21" name="Imagen 20">
              <a:extLst>
                <a:ext uri="{FF2B5EF4-FFF2-40B4-BE49-F238E27FC236}">
                  <a16:creationId xmlns:a16="http://schemas.microsoft.com/office/drawing/2014/main" id="{732E43A5-2012-4308-9040-581CCF04254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57365" y="4218677"/>
              <a:ext cx="7043949" cy="1044829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5851934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6" name="Rectangle 25"/>
          <p:cNvSpPr/>
          <p:nvPr/>
        </p:nvSpPr>
        <p:spPr>
          <a:xfrm>
            <a:off x="210497" y="201168"/>
            <a:ext cx="11225276" cy="70406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4800" b="1" spc="-300" noProof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Revisión de Expedientes Clínicos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2800" b="1" spc="-300" noProof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en Autoevaluación y Evaluación Externa</a:t>
            </a:r>
            <a:endParaRPr lang="en-US" sz="1100" spc="-150" noProof="1">
              <a:solidFill>
                <a:schemeClr val="bg1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grpSp>
        <p:nvGrpSpPr>
          <p:cNvPr id="7" name="Group 126"/>
          <p:cNvGrpSpPr/>
          <p:nvPr/>
        </p:nvGrpSpPr>
        <p:grpSpPr>
          <a:xfrm>
            <a:off x="10059731" y="605443"/>
            <a:ext cx="1607019" cy="2324520"/>
            <a:chOff x="9842500" y="1071563"/>
            <a:chExt cx="519113" cy="750887"/>
          </a:xfrm>
          <a:solidFill>
            <a:schemeClr val="bg1">
              <a:lumMod val="50000"/>
            </a:schemeClr>
          </a:solidFill>
        </p:grpSpPr>
        <p:sp>
          <p:nvSpPr>
            <p:cNvPr id="8" name="Freeform 67"/>
            <p:cNvSpPr>
              <a:spLocks noEditPoints="1"/>
            </p:cNvSpPr>
            <p:nvPr/>
          </p:nvSpPr>
          <p:spPr bwMode="auto">
            <a:xfrm>
              <a:off x="9842500" y="1071563"/>
              <a:ext cx="519113" cy="750887"/>
            </a:xfrm>
            <a:custGeom>
              <a:avLst/>
              <a:gdLst>
                <a:gd name="T0" fmla="*/ 1570 w 2289"/>
                <a:gd name="T1" fmla="*/ 786 h 3313"/>
                <a:gd name="T2" fmla="*/ 364 w 2289"/>
                <a:gd name="T3" fmla="*/ 439 h 3313"/>
                <a:gd name="T4" fmla="*/ 276 w 2289"/>
                <a:gd name="T5" fmla="*/ 466 h 3313"/>
                <a:gd name="T6" fmla="*/ 220 w 2289"/>
                <a:gd name="T7" fmla="*/ 535 h 3313"/>
                <a:gd name="T8" fmla="*/ 208 w 2289"/>
                <a:gd name="T9" fmla="*/ 2950 h 3313"/>
                <a:gd name="T10" fmla="*/ 235 w 2289"/>
                <a:gd name="T11" fmla="*/ 3037 h 3313"/>
                <a:gd name="T12" fmla="*/ 303 w 2289"/>
                <a:gd name="T13" fmla="*/ 3093 h 3313"/>
                <a:gd name="T14" fmla="*/ 1925 w 2289"/>
                <a:gd name="T15" fmla="*/ 3105 h 3313"/>
                <a:gd name="T16" fmla="*/ 2013 w 2289"/>
                <a:gd name="T17" fmla="*/ 3078 h 3313"/>
                <a:gd name="T18" fmla="*/ 2069 w 2289"/>
                <a:gd name="T19" fmla="*/ 3011 h 3313"/>
                <a:gd name="T20" fmla="*/ 2081 w 2289"/>
                <a:gd name="T21" fmla="*/ 595 h 3313"/>
                <a:gd name="T22" fmla="*/ 2054 w 2289"/>
                <a:gd name="T23" fmla="*/ 508 h 3313"/>
                <a:gd name="T24" fmla="*/ 1985 w 2289"/>
                <a:gd name="T25" fmla="*/ 452 h 3313"/>
                <a:gd name="T26" fmla="*/ 1776 w 2289"/>
                <a:gd name="T27" fmla="*/ 439 h 3313"/>
                <a:gd name="T28" fmla="*/ 1764 w 2289"/>
                <a:gd name="T29" fmla="*/ 873 h 3313"/>
                <a:gd name="T30" fmla="*/ 1711 w 2289"/>
                <a:gd name="T31" fmla="*/ 948 h 3313"/>
                <a:gd name="T32" fmla="*/ 1627 w 2289"/>
                <a:gd name="T33" fmla="*/ 987 h 3313"/>
                <a:gd name="T34" fmla="*/ 662 w 2289"/>
                <a:gd name="T35" fmla="*/ 987 h 3313"/>
                <a:gd name="T36" fmla="*/ 578 w 2289"/>
                <a:gd name="T37" fmla="*/ 948 h 3313"/>
                <a:gd name="T38" fmla="*/ 525 w 2289"/>
                <a:gd name="T39" fmla="*/ 873 h 3313"/>
                <a:gd name="T40" fmla="*/ 513 w 2289"/>
                <a:gd name="T41" fmla="*/ 439 h 3313"/>
                <a:gd name="T42" fmla="*/ 1123 w 2289"/>
                <a:gd name="T43" fmla="*/ 74 h 3313"/>
                <a:gd name="T44" fmla="*/ 1076 w 2289"/>
                <a:gd name="T45" fmla="*/ 110 h 3313"/>
                <a:gd name="T46" fmla="*/ 1069 w 2289"/>
                <a:gd name="T47" fmla="*/ 171 h 3313"/>
                <a:gd name="T48" fmla="*/ 1104 w 2289"/>
                <a:gd name="T49" fmla="*/ 217 h 3313"/>
                <a:gd name="T50" fmla="*/ 1166 w 2289"/>
                <a:gd name="T51" fmla="*/ 226 h 3313"/>
                <a:gd name="T52" fmla="*/ 1213 w 2289"/>
                <a:gd name="T53" fmla="*/ 189 h 3313"/>
                <a:gd name="T54" fmla="*/ 1220 w 2289"/>
                <a:gd name="T55" fmla="*/ 129 h 3313"/>
                <a:gd name="T56" fmla="*/ 1185 w 2289"/>
                <a:gd name="T57" fmla="*/ 82 h 3313"/>
                <a:gd name="T58" fmla="*/ 965 w 2289"/>
                <a:gd name="T59" fmla="*/ 0 h 3313"/>
                <a:gd name="T60" fmla="*/ 1386 w 2289"/>
                <a:gd name="T61" fmla="*/ 13 h 3313"/>
                <a:gd name="T62" fmla="*/ 1456 w 2289"/>
                <a:gd name="T63" fmla="*/ 70 h 3313"/>
                <a:gd name="T64" fmla="*/ 1482 w 2289"/>
                <a:gd name="T65" fmla="*/ 158 h 3313"/>
                <a:gd name="T66" fmla="*/ 1971 w 2289"/>
                <a:gd name="T67" fmla="*/ 236 h 3313"/>
                <a:gd name="T68" fmla="*/ 2096 w 2289"/>
                <a:gd name="T69" fmla="*/ 275 h 3313"/>
                <a:gd name="T70" fmla="*/ 2197 w 2289"/>
                <a:gd name="T71" fmla="*/ 354 h 3313"/>
                <a:gd name="T72" fmla="*/ 2265 w 2289"/>
                <a:gd name="T73" fmla="*/ 464 h 3313"/>
                <a:gd name="T74" fmla="*/ 2289 w 2289"/>
                <a:gd name="T75" fmla="*/ 595 h 3313"/>
                <a:gd name="T76" fmla="*/ 2277 w 2289"/>
                <a:gd name="T77" fmla="*/ 3039 h 3313"/>
                <a:gd name="T78" fmla="*/ 2224 w 2289"/>
                <a:gd name="T79" fmla="*/ 3157 h 3313"/>
                <a:gd name="T80" fmla="*/ 2132 w 2289"/>
                <a:gd name="T81" fmla="*/ 3247 h 3313"/>
                <a:gd name="T82" fmla="*/ 2015 w 2289"/>
                <a:gd name="T83" fmla="*/ 3301 h 3313"/>
                <a:gd name="T84" fmla="*/ 364 w 2289"/>
                <a:gd name="T85" fmla="*/ 3313 h 3313"/>
                <a:gd name="T86" fmla="*/ 233 w 2289"/>
                <a:gd name="T87" fmla="*/ 3288 h 3313"/>
                <a:gd name="T88" fmla="*/ 122 w 2289"/>
                <a:gd name="T89" fmla="*/ 3220 h 3313"/>
                <a:gd name="T90" fmla="*/ 43 w 2289"/>
                <a:gd name="T91" fmla="*/ 3120 h 3313"/>
                <a:gd name="T92" fmla="*/ 3 w 2289"/>
                <a:gd name="T93" fmla="*/ 2995 h 3313"/>
                <a:gd name="T94" fmla="*/ 3 w 2289"/>
                <a:gd name="T95" fmla="*/ 549 h 3313"/>
                <a:gd name="T96" fmla="*/ 43 w 2289"/>
                <a:gd name="T97" fmla="*/ 425 h 3313"/>
                <a:gd name="T98" fmla="*/ 122 w 2289"/>
                <a:gd name="T99" fmla="*/ 324 h 3313"/>
                <a:gd name="T100" fmla="*/ 233 w 2289"/>
                <a:gd name="T101" fmla="*/ 257 h 3313"/>
                <a:gd name="T102" fmla="*/ 364 w 2289"/>
                <a:gd name="T103" fmla="*/ 233 h 3313"/>
                <a:gd name="T104" fmla="*/ 810 w 2289"/>
                <a:gd name="T105" fmla="*/ 126 h 3313"/>
                <a:gd name="T106" fmla="*/ 853 w 2289"/>
                <a:gd name="T107" fmla="*/ 47 h 3313"/>
                <a:gd name="T108" fmla="*/ 932 w 2289"/>
                <a:gd name="T109" fmla="*/ 4 h 3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289" h="3313">
                  <a:moveTo>
                    <a:pt x="718" y="455"/>
                  </a:moveTo>
                  <a:lnTo>
                    <a:pt x="718" y="786"/>
                  </a:lnTo>
                  <a:lnTo>
                    <a:pt x="1570" y="786"/>
                  </a:lnTo>
                  <a:lnTo>
                    <a:pt x="1570" y="455"/>
                  </a:lnTo>
                  <a:lnTo>
                    <a:pt x="718" y="455"/>
                  </a:lnTo>
                  <a:close/>
                  <a:moveTo>
                    <a:pt x="364" y="439"/>
                  </a:moveTo>
                  <a:lnTo>
                    <a:pt x="333" y="442"/>
                  </a:lnTo>
                  <a:lnTo>
                    <a:pt x="303" y="452"/>
                  </a:lnTo>
                  <a:lnTo>
                    <a:pt x="276" y="466"/>
                  </a:lnTo>
                  <a:lnTo>
                    <a:pt x="253" y="485"/>
                  </a:lnTo>
                  <a:lnTo>
                    <a:pt x="235" y="508"/>
                  </a:lnTo>
                  <a:lnTo>
                    <a:pt x="220" y="535"/>
                  </a:lnTo>
                  <a:lnTo>
                    <a:pt x="212" y="564"/>
                  </a:lnTo>
                  <a:lnTo>
                    <a:pt x="208" y="595"/>
                  </a:lnTo>
                  <a:lnTo>
                    <a:pt x="208" y="2950"/>
                  </a:lnTo>
                  <a:lnTo>
                    <a:pt x="212" y="2982"/>
                  </a:lnTo>
                  <a:lnTo>
                    <a:pt x="220" y="3011"/>
                  </a:lnTo>
                  <a:lnTo>
                    <a:pt x="235" y="3037"/>
                  </a:lnTo>
                  <a:lnTo>
                    <a:pt x="253" y="3059"/>
                  </a:lnTo>
                  <a:lnTo>
                    <a:pt x="276" y="3078"/>
                  </a:lnTo>
                  <a:lnTo>
                    <a:pt x="303" y="3093"/>
                  </a:lnTo>
                  <a:lnTo>
                    <a:pt x="333" y="3102"/>
                  </a:lnTo>
                  <a:lnTo>
                    <a:pt x="364" y="3105"/>
                  </a:lnTo>
                  <a:lnTo>
                    <a:pt x="1925" y="3105"/>
                  </a:lnTo>
                  <a:lnTo>
                    <a:pt x="1956" y="3102"/>
                  </a:lnTo>
                  <a:lnTo>
                    <a:pt x="1985" y="3093"/>
                  </a:lnTo>
                  <a:lnTo>
                    <a:pt x="2013" y="3078"/>
                  </a:lnTo>
                  <a:lnTo>
                    <a:pt x="2035" y="3059"/>
                  </a:lnTo>
                  <a:lnTo>
                    <a:pt x="2054" y="3037"/>
                  </a:lnTo>
                  <a:lnTo>
                    <a:pt x="2069" y="3011"/>
                  </a:lnTo>
                  <a:lnTo>
                    <a:pt x="2078" y="2982"/>
                  </a:lnTo>
                  <a:lnTo>
                    <a:pt x="2081" y="2950"/>
                  </a:lnTo>
                  <a:lnTo>
                    <a:pt x="2081" y="595"/>
                  </a:lnTo>
                  <a:lnTo>
                    <a:pt x="2078" y="564"/>
                  </a:lnTo>
                  <a:lnTo>
                    <a:pt x="2069" y="535"/>
                  </a:lnTo>
                  <a:lnTo>
                    <a:pt x="2054" y="508"/>
                  </a:lnTo>
                  <a:lnTo>
                    <a:pt x="2035" y="485"/>
                  </a:lnTo>
                  <a:lnTo>
                    <a:pt x="2013" y="466"/>
                  </a:lnTo>
                  <a:lnTo>
                    <a:pt x="1985" y="452"/>
                  </a:lnTo>
                  <a:lnTo>
                    <a:pt x="1956" y="442"/>
                  </a:lnTo>
                  <a:lnTo>
                    <a:pt x="1925" y="439"/>
                  </a:lnTo>
                  <a:lnTo>
                    <a:pt x="1776" y="439"/>
                  </a:lnTo>
                  <a:lnTo>
                    <a:pt x="1776" y="810"/>
                  </a:lnTo>
                  <a:lnTo>
                    <a:pt x="1773" y="842"/>
                  </a:lnTo>
                  <a:lnTo>
                    <a:pt x="1764" y="873"/>
                  </a:lnTo>
                  <a:lnTo>
                    <a:pt x="1751" y="901"/>
                  </a:lnTo>
                  <a:lnTo>
                    <a:pt x="1733" y="926"/>
                  </a:lnTo>
                  <a:lnTo>
                    <a:pt x="1711" y="948"/>
                  </a:lnTo>
                  <a:lnTo>
                    <a:pt x="1686" y="965"/>
                  </a:lnTo>
                  <a:lnTo>
                    <a:pt x="1658" y="979"/>
                  </a:lnTo>
                  <a:lnTo>
                    <a:pt x="1627" y="987"/>
                  </a:lnTo>
                  <a:lnTo>
                    <a:pt x="1594" y="990"/>
                  </a:lnTo>
                  <a:lnTo>
                    <a:pt x="694" y="990"/>
                  </a:lnTo>
                  <a:lnTo>
                    <a:pt x="662" y="987"/>
                  </a:lnTo>
                  <a:lnTo>
                    <a:pt x="631" y="979"/>
                  </a:lnTo>
                  <a:lnTo>
                    <a:pt x="603" y="965"/>
                  </a:lnTo>
                  <a:lnTo>
                    <a:pt x="578" y="948"/>
                  </a:lnTo>
                  <a:lnTo>
                    <a:pt x="556" y="926"/>
                  </a:lnTo>
                  <a:lnTo>
                    <a:pt x="538" y="901"/>
                  </a:lnTo>
                  <a:lnTo>
                    <a:pt x="525" y="873"/>
                  </a:lnTo>
                  <a:lnTo>
                    <a:pt x="516" y="842"/>
                  </a:lnTo>
                  <a:lnTo>
                    <a:pt x="513" y="810"/>
                  </a:lnTo>
                  <a:lnTo>
                    <a:pt x="513" y="439"/>
                  </a:lnTo>
                  <a:lnTo>
                    <a:pt x="364" y="439"/>
                  </a:lnTo>
                  <a:close/>
                  <a:moveTo>
                    <a:pt x="1145" y="72"/>
                  </a:moveTo>
                  <a:lnTo>
                    <a:pt x="1123" y="74"/>
                  </a:lnTo>
                  <a:lnTo>
                    <a:pt x="1104" y="82"/>
                  </a:lnTo>
                  <a:lnTo>
                    <a:pt x="1089" y="95"/>
                  </a:lnTo>
                  <a:lnTo>
                    <a:pt x="1076" y="110"/>
                  </a:lnTo>
                  <a:lnTo>
                    <a:pt x="1069" y="129"/>
                  </a:lnTo>
                  <a:lnTo>
                    <a:pt x="1066" y="150"/>
                  </a:lnTo>
                  <a:lnTo>
                    <a:pt x="1069" y="171"/>
                  </a:lnTo>
                  <a:lnTo>
                    <a:pt x="1076" y="189"/>
                  </a:lnTo>
                  <a:lnTo>
                    <a:pt x="1089" y="205"/>
                  </a:lnTo>
                  <a:lnTo>
                    <a:pt x="1104" y="217"/>
                  </a:lnTo>
                  <a:lnTo>
                    <a:pt x="1123" y="226"/>
                  </a:lnTo>
                  <a:lnTo>
                    <a:pt x="1145" y="229"/>
                  </a:lnTo>
                  <a:lnTo>
                    <a:pt x="1166" y="226"/>
                  </a:lnTo>
                  <a:lnTo>
                    <a:pt x="1185" y="217"/>
                  </a:lnTo>
                  <a:lnTo>
                    <a:pt x="1200" y="205"/>
                  </a:lnTo>
                  <a:lnTo>
                    <a:pt x="1213" y="189"/>
                  </a:lnTo>
                  <a:lnTo>
                    <a:pt x="1220" y="171"/>
                  </a:lnTo>
                  <a:lnTo>
                    <a:pt x="1223" y="150"/>
                  </a:lnTo>
                  <a:lnTo>
                    <a:pt x="1220" y="129"/>
                  </a:lnTo>
                  <a:lnTo>
                    <a:pt x="1213" y="110"/>
                  </a:lnTo>
                  <a:lnTo>
                    <a:pt x="1200" y="95"/>
                  </a:lnTo>
                  <a:lnTo>
                    <a:pt x="1185" y="82"/>
                  </a:lnTo>
                  <a:lnTo>
                    <a:pt x="1166" y="74"/>
                  </a:lnTo>
                  <a:lnTo>
                    <a:pt x="1145" y="72"/>
                  </a:lnTo>
                  <a:close/>
                  <a:moveTo>
                    <a:pt x="965" y="0"/>
                  </a:moveTo>
                  <a:lnTo>
                    <a:pt x="1324" y="0"/>
                  </a:lnTo>
                  <a:lnTo>
                    <a:pt x="1356" y="4"/>
                  </a:lnTo>
                  <a:lnTo>
                    <a:pt x="1386" y="13"/>
                  </a:lnTo>
                  <a:lnTo>
                    <a:pt x="1413" y="27"/>
                  </a:lnTo>
                  <a:lnTo>
                    <a:pt x="1436" y="47"/>
                  </a:lnTo>
                  <a:lnTo>
                    <a:pt x="1456" y="70"/>
                  </a:lnTo>
                  <a:lnTo>
                    <a:pt x="1469" y="97"/>
                  </a:lnTo>
                  <a:lnTo>
                    <a:pt x="1479" y="126"/>
                  </a:lnTo>
                  <a:lnTo>
                    <a:pt x="1482" y="158"/>
                  </a:lnTo>
                  <a:lnTo>
                    <a:pt x="1482" y="233"/>
                  </a:lnTo>
                  <a:lnTo>
                    <a:pt x="1925" y="233"/>
                  </a:lnTo>
                  <a:lnTo>
                    <a:pt x="1971" y="236"/>
                  </a:lnTo>
                  <a:lnTo>
                    <a:pt x="2015" y="244"/>
                  </a:lnTo>
                  <a:lnTo>
                    <a:pt x="2056" y="257"/>
                  </a:lnTo>
                  <a:lnTo>
                    <a:pt x="2096" y="275"/>
                  </a:lnTo>
                  <a:lnTo>
                    <a:pt x="2132" y="297"/>
                  </a:lnTo>
                  <a:lnTo>
                    <a:pt x="2167" y="324"/>
                  </a:lnTo>
                  <a:lnTo>
                    <a:pt x="2197" y="354"/>
                  </a:lnTo>
                  <a:lnTo>
                    <a:pt x="2224" y="388"/>
                  </a:lnTo>
                  <a:lnTo>
                    <a:pt x="2246" y="425"/>
                  </a:lnTo>
                  <a:lnTo>
                    <a:pt x="2265" y="464"/>
                  </a:lnTo>
                  <a:lnTo>
                    <a:pt x="2278" y="506"/>
                  </a:lnTo>
                  <a:lnTo>
                    <a:pt x="2286" y="549"/>
                  </a:lnTo>
                  <a:lnTo>
                    <a:pt x="2289" y="595"/>
                  </a:lnTo>
                  <a:lnTo>
                    <a:pt x="2289" y="2950"/>
                  </a:lnTo>
                  <a:lnTo>
                    <a:pt x="2286" y="2995"/>
                  </a:lnTo>
                  <a:lnTo>
                    <a:pt x="2277" y="3039"/>
                  </a:lnTo>
                  <a:lnTo>
                    <a:pt x="2265" y="3081"/>
                  </a:lnTo>
                  <a:lnTo>
                    <a:pt x="2246" y="3120"/>
                  </a:lnTo>
                  <a:lnTo>
                    <a:pt x="2224" y="3157"/>
                  </a:lnTo>
                  <a:lnTo>
                    <a:pt x="2197" y="3190"/>
                  </a:lnTo>
                  <a:lnTo>
                    <a:pt x="2167" y="3220"/>
                  </a:lnTo>
                  <a:lnTo>
                    <a:pt x="2132" y="3247"/>
                  </a:lnTo>
                  <a:lnTo>
                    <a:pt x="2096" y="3270"/>
                  </a:lnTo>
                  <a:lnTo>
                    <a:pt x="2056" y="3288"/>
                  </a:lnTo>
                  <a:lnTo>
                    <a:pt x="2015" y="3301"/>
                  </a:lnTo>
                  <a:lnTo>
                    <a:pt x="1971" y="3309"/>
                  </a:lnTo>
                  <a:lnTo>
                    <a:pt x="1925" y="3313"/>
                  </a:lnTo>
                  <a:lnTo>
                    <a:pt x="364" y="3313"/>
                  </a:lnTo>
                  <a:lnTo>
                    <a:pt x="318" y="3309"/>
                  </a:lnTo>
                  <a:lnTo>
                    <a:pt x="274" y="3301"/>
                  </a:lnTo>
                  <a:lnTo>
                    <a:pt x="233" y="3288"/>
                  </a:lnTo>
                  <a:lnTo>
                    <a:pt x="193" y="3270"/>
                  </a:lnTo>
                  <a:lnTo>
                    <a:pt x="156" y="3247"/>
                  </a:lnTo>
                  <a:lnTo>
                    <a:pt x="122" y="3220"/>
                  </a:lnTo>
                  <a:lnTo>
                    <a:pt x="92" y="3190"/>
                  </a:lnTo>
                  <a:lnTo>
                    <a:pt x="65" y="3157"/>
                  </a:lnTo>
                  <a:lnTo>
                    <a:pt x="43" y="3120"/>
                  </a:lnTo>
                  <a:lnTo>
                    <a:pt x="24" y="3081"/>
                  </a:lnTo>
                  <a:lnTo>
                    <a:pt x="10" y="3039"/>
                  </a:lnTo>
                  <a:lnTo>
                    <a:pt x="3" y="2995"/>
                  </a:lnTo>
                  <a:lnTo>
                    <a:pt x="0" y="2950"/>
                  </a:lnTo>
                  <a:lnTo>
                    <a:pt x="0" y="595"/>
                  </a:lnTo>
                  <a:lnTo>
                    <a:pt x="3" y="549"/>
                  </a:lnTo>
                  <a:lnTo>
                    <a:pt x="10" y="506"/>
                  </a:lnTo>
                  <a:lnTo>
                    <a:pt x="24" y="464"/>
                  </a:lnTo>
                  <a:lnTo>
                    <a:pt x="43" y="425"/>
                  </a:lnTo>
                  <a:lnTo>
                    <a:pt x="65" y="388"/>
                  </a:lnTo>
                  <a:lnTo>
                    <a:pt x="92" y="354"/>
                  </a:lnTo>
                  <a:lnTo>
                    <a:pt x="122" y="324"/>
                  </a:lnTo>
                  <a:lnTo>
                    <a:pt x="156" y="297"/>
                  </a:lnTo>
                  <a:lnTo>
                    <a:pt x="193" y="275"/>
                  </a:lnTo>
                  <a:lnTo>
                    <a:pt x="233" y="257"/>
                  </a:lnTo>
                  <a:lnTo>
                    <a:pt x="274" y="244"/>
                  </a:lnTo>
                  <a:lnTo>
                    <a:pt x="318" y="236"/>
                  </a:lnTo>
                  <a:lnTo>
                    <a:pt x="364" y="233"/>
                  </a:lnTo>
                  <a:lnTo>
                    <a:pt x="807" y="233"/>
                  </a:lnTo>
                  <a:lnTo>
                    <a:pt x="807" y="158"/>
                  </a:lnTo>
                  <a:lnTo>
                    <a:pt x="810" y="126"/>
                  </a:lnTo>
                  <a:lnTo>
                    <a:pt x="820" y="97"/>
                  </a:lnTo>
                  <a:lnTo>
                    <a:pt x="834" y="70"/>
                  </a:lnTo>
                  <a:lnTo>
                    <a:pt x="853" y="47"/>
                  </a:lnTo>
                  <a:lnTo>
                    <a:pt x="876" y="27"/>
                  </a:lnTo>
                  <a:lnTo>
                    <a:pt x="903" y="13"/>
                  </a:lnTo>
                  <a:lnTo>
                    <a:pt x="932" y="4"/>
                  </a:lnTo>
                  <a:lnTo>
                    <a:pt x="9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9" name="Freeform 68"/>
            <p:cNvSpPr>
              <a:spLocks noEditPoints="1"/>
            </p:cNvSpPr>
            <p:nvPr/>
          </p:nvSpPr>
          <p:spPr bwMode="auto">
            <a:xfrm>
              <a:off x="9920288" y="1370013"/>
              <a:ext cx="120650" cy="100012"/>
            </a:xfrm>
            <a:custGeom>
              <a:avLst/>
              <a:gdLst>
                <a:gd name="T0" fmla="*/ 73 w 533"/>
                <a:gd name="T1" fmla="*/ 66 h 441"/>
                <a:gd name="T2" fmla="*/ 59 w 533"/>
                <a:gd name="T3" fmla="*/ 81 h 441"/>
                <a:gd name="T4" fmla="*/ 56 w 533"/>
                <a:gd name="T5" fmla="*/ 358 h 441"/>
                <a:gd name="T6" fmla="*/ 65 w 533"/>
                <a:gd name="T7" fmla="*/ 377 h 441"/>
                <a:gd name="T8" fmla="*/ 85 w 533"/>
                <a:gd name="T9" fmla="*/ 385 h 441"/>
                <a:gd name="T10" fmla="*/ 337 w 533"/>
                <a:gd name="T11" fmla="*/ 383 h 441"/>
                <a:gd name="T12" fmla="*/ 353 w 533"/>
                <a:gd name="T13" fmla="*/ 368 h 441"/>
                <a:gd name="T14" fmla="*/ 355 w 533"/>
                <a:gd name="T15" fmla="*/ 282 h 441"/>
                <a:gd name="T16" fmla="*/ 285 w 533"/>
                <a:gd name="T17" fmla="*/ 362 h 441"/>
                <a:gd name="T18" fmla="*/ 259 w 533"/>
                <a:gd name="T19" fmla="*/ 370 h 441"/>
                <a:gd name="T20" fmla="*/ 243 w 533"/>
                <a:gd name="T21" fmla="*/ 369 h 441"/>
                <a:gd name="T22" fmla="*/ 220 w 533"/>
                <a:gd name="T23" fmla="*/ 357 h 441"/>
                <a:gd name="T24" fmla="*/ 89 w 533"/>
                <a:gd name="T25" fmla="*/ 231 h 441"/>
                <a:gd name="T26" fmla="*/ 82 w 533"/>
                <a:gd name="T27" fmla="*/ 200 h 441"/>
                <a:gd name="T28" fmla="*/ 96 w 533"/>
                <a:gd name="T29" fmla="*/ 171 h 441"/>
                <a:gd name="T30" fmla="*/ 124 w 533"/>
                <a:gd name="T31" fmla="*/ 155 h 441"/>
                <a:gd name="T32" fmla="*/ 155 w 533"/>
                <a:gd name="T33" fmla="*/ 160 h 441"/>
                <a:gd name="T34" fmla="*/ 213 w 533"/>
                <a:gd name="T35" fmla="*/ 208 h 441"/>
                <a:gd name="T36" fmla="*/ 242 w 533"/>
                <a:gd name="T37" fmla="*/ 222 h 441"/>
                <a:gd name="T38" fmla="*/ 272 w 533"/>
                <a:gd name="T39" fmla="*/ 215 h 441"/>
                <a:gd name="T40" fmla="*/ 355 w 533"/>
                <a:gd name="T41" fmla="*/ 121 h 441"/>
                <a:gd name="T42" fmla="*/ 353 w 533"/>
                <a:gd name="T43" fmla="*/ 81 h 441"/>
                <a:gd name="T44" fmla="*/ 337 w 533"/>
                <a:gd name="T45" fmla="*/ 66 h 441"/>
                <a:gd name="T46" fmla="*/ 85 w 533"/>
                <a:gd name="T47" fmla="*/ 64 h 441"/>
                <a:gd name="T48" fmla="*/ 501 w 533"/>
                <a:gd name="T49" fmla="*/ 3 h 441"/>
                <a:gd name="T50" fmla="*/ 526 w 533"/>
                <a:gd name="T51" fmla="*/ 24 h 441"/>
                <a:gd name="T52" fmla="*/ 533 w 533"/>
                <a:gd name="T53" fmla="*/ 55 h 441"/>
                <a:gd name="T54" fmla="*/ 520 w 533"/>
                <a:gd name="T55" fmla="*/ 84 h 441"/>
                <a:gd name="T56" fmla="*/ 411 w 533"/>
                <a:gd name="T57" fmla="*/ 358 h 441"/>
                <a:gd name="T58" fmla="*/ 399 w 533"/>
                <a:gd name="T59" fmla="*/ 399 h 441"/>
                <a:gd name="T60" fmla="*/ 369 w 533"/>
                <a:gd name="T61" fmla="*/ 429 h 441"/>
                <a:gd name="T62" fmla="*/ 326 w 533"/>
                <a:gd name="T63" fmla="*/ 441 h 441"/>
                <a:gd name="T64" fmla="*/ 62 w 533"/>
                <a:gd name="T65" fmla="*/ 438 h 441"/>
                <a:gd name="T66" fmla="*/ 25 w 533"/>
                <a:gd name="T67" fmla="*/ 417 h 441"/>
                <a:gd name="T68" fmla="*/ 3 w 533"/>
                <a:gd name="T69" fmla="*/ 380 h 441"/>
                <a:gd name="T70" fmla="*/ 0 w 533"/>
                <a:gd name="T71" fmla="*/ 92 h 441"/>
                <a:gd name="T72" fmla="*/ 12 w 533"/>
                <a:gd name="T73" fmla="*/ 50 h 441"/>
                <a:gd name="T74" fmla="*/ 42 w 533"/>
                <a:gd name="T75" fmla="*/ 20 h 441"/>
                <a:gd name="T76" fmla="*/ 85 w 533"/>
                <a:gd name="T77" fmla="*/ 8 h 441"/>
                <a:gd name="T78" fmla="*/ 347 w 533"/>
                <a:gd name="T79" fmla="*/ 10 h 441"/>
                <a:gd name="T80" fmla="*/ 382 w 533"/>
                <a:gd name="T81" fmla="*/ 29 h 441"/>
                <a:gd name="T82" fmla="*/ 405 w 533"/>
                <a:gd name="T83" fmla="*/ 61 h 441"/>
                <a:gd name="T84" fmla="*/ 454 w 533"/>
                <a:gd name="T85" fmla="*/ 7 h 441"/>
                <a:gd name="T86" fmla="*/ 485 w 533"/>
                <a:gd name="T87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33" h="441">
                  <a:moveTo>
                    <a:pt x="85" y="64"/>
                  </a:moveTo>
                  <a:lnTo>
                    <a:pt x="73" y="66"/>
                  </a:lnTo>
                  <a:lnTo>
                    <a:pt x="65" y="73"/>
                  </a:lnTo>
                  <a:lnTo>
                    <a:pt x="59" y="81"/>
                  </a:lnTo>
                  <a:lnTo>
                    <a:pt x="56" y="92"/>
                  </a:lnTo>
                  <a:lnTo>
                    <a:pt x="56" y="358"/>
                  </a:lnTo>
                  <a:lnTo>
                    <a:pt x="59" y="368"/>
                  </a:lnTo>
                  <a:lnTo>
                    <a:pt x="65" y="377"/>
                  </a:lnTo>
                  <a:lnTo>
                    <a:pt x="73" y="383"/>
                  </a:lnTo>
                  <a:lnTo>
                    <a:pt x="85" y="385"/>
                  </a:lnTo>
                  <a:lnTo>
                    <a:pt x="326" y="385"/>
                  </a:lnTo>
                  <a:lnTo>
                    <a:pt x="337" y="383"/>
                  </a:lnTo>
                  <a:lnTo>
                    <a:pt x="346" y="377"/>
                  </a:lnTo>
                  <a:lnTo>
                    <a:pt x="353" y="368"/>
                  </a:lnTo>
                  <a:lnTo>
                    <a:pt x="355" y="358"/>
                  </a:lnTo>
                  <a:lnTo>
                    <a:pt x="355" y="282"/>
                  </a:lnTo>
                  <a:lnTo>
                    <a:pt x="295" y="353"/>
                  </a:lnTo>
                  <a:lnTo>
                    <a:pt x="285" y="362"/>
                  </a:lnTo>
                  <a:lnTo>
                    <a:pt x="272" y="368"/>
                  </a:lnTo>
                  <a:lnTo>
                    <a:pt x="259" y="370"/>
                  </a:lnTo>
                  <a:lnTo>
                    <a:pt x="256" y="370"/>
                  </a:lnTo>
                  <a:lnTo>
                    <a:pt x="243" y="369"/>
                  </a:lnTo>
                  <a:lnTo>
                    <a:pt x="231" y="364"/>
                  </a:lnTo>
                  <a:lnTo>
                    <a:pt x="220" y="357"/>
                  </a:lnTo>
                  <a:lnTo>
                    <a:pt x="99" y="245"/>
                  </a:lnTo>
                  <a:lnTo>
                    <a:pt x="89" y="231"/>
                  </a:lnTo>
                  <a:lnTo>
                    <a:pt x="84" y="217"/>
                  </a:lnTo>
                  <a:lnTo>
                    <a:pt x="82" y="200"/>
                  </a:lnTo>
                  <a:lnTo>
                    <a:pt x="87" y="186"/>
                  </a:lnTo>
                  <a:lnTo>
                    <a:pt x="96" y="171"/>
                  </a:lnTo>
                  <a:lnTo>
                    <a:pt x="110" y="162"/>
                  </a:lnTo>
                  <a:lnTo>
                    <a:pt x="124" y="155"/>
                  </a:lnTo>
                  <a:lnTo>
                    <a:pt x="140" y="155"/>
                  </a:lnTo>
                  <a:lnTo>
                    <a:pt x="155" y="160"/>
                  </a:lnTo>
                  <a:lnTo>
                    <a:pt x="169" y="169"/>
                  </a:lnTo>
                  <a:lnTo>
                    <a:pt x="213" y="208"/>
                  </a:lnTo>
                  <a:lnTo>
                    <a:pt x="226" y="218"/>
                  </a:lnTo>
                  <a:lnTo>
                    <a:pt x="242" y="222"/>
                  </a:lnTo>
                  <a:lnTo>
                    <a:pt x="258" y="221"/>
                  </a:lnTo>
                  <a:lnTo>
                    <a:pt x="272" y="215"/>
                  </a:lnTo>
                  <a:lnTo>
                    <a:pt x="285" y="204"/>
                  </a:lnTo>
                  <a:lnTo>
                    <a:pt x="355" y="121"/>
                  </a:lnTo>
                  <a:lnTo>
                    <a:pt x="355" y="92"/>
                  </a:lnTo>
                  <a:lnTo>
                    <a:pt x="353" y="81"/>
                  </a:lnTo>
                  <a:lnTo>
                    <a:pt x="346" y="73"/>
                  </a:lnTo>
                  <a:lnTo>
                    <a:pt x="337" y="66"/>
                  </a:lnTo>
                  <a:lnTo>
                    <a:pt x="326" y="64"/>
                  </a:lnTo>
                  <a:lnTo>
                    <a:pt x="85" y="64"/>
                  </a:lnTo>
                  <a:close/>
                  <a:moveTo>
                    <a:pt x="485" y="0"/>
                  </a:moveTo>
                  <a:lnTo>
                    <a:pt x="501" y="3"/>
                  </a:lnTo>
                  <a:lnTo>
                    <a:pt x="514" y="11"/>
                  </a:lnTo>
                  <a:lnTo>
                    <a:pt x="526" y="24"/>
                  </a:lnTo>
                  <a:lnTo>
                    <a:pt x="532" y="39"/>
                  </a:lnTo>
                  <a:lnTo>
                    <a:pt x="533" y="55"/>
                  </a:lnTo>
                  <a:lnTo>
                    <a:pt x="530" y="70"/>
                  </a:lnTo>
                  <a:lnTo>
                    <a:pt x="520" y="84"/>
                  </a:lnTo>
                  <a:lnTo>
                    <a:pt x="411" y="215"/>
                  </a:lnTo>
                  <a:lnTo>
                    <a:pt x="411" y="358"/>
                  </a:lnTo>
                  <a:lnTo>
                    <a:pt x="408" y="380"/>
                  </a:lnTo>
                  <a:lnTo>
                    <a:pt x="399" y="399"/>
                  </a:lnTo>
                  <a:lnTo>
                    <a:pt x="386" y="417"/>
                  </a:lnTo>
                  <a:lnTo>
                    <a:pt x="369" y="429"/>
                  </a:lnTo>
                  <a:lnTo>
                    <a:pt x="348" y="438"/>
                  </a:lnTo>
                  <a:lnTo>
                    <a:pt x="326" y="441"/>
                  </a:lnTo>
                  <a:lnTo>
                    <a:pt x="85" y="441"/>
                  </a:lnTo>
                  <a:lnTo>
                    <a:pt x="62" y="438"/>
                  </a:lnTo>
                  <a:lnTo>
                    <a:pt x="42" y="429"/>
                  </a:lnTo>
                  <a:lnTo>
                    <a:pt x="25" y="417"/>
                  </a:lnTo>
                  <a:lnTo>
                    <a:pt x="12" y="399"/>
                  </a:lnTo>
                  <a:lnTo>
                    <a:pt x="3" y="380"/>
                  </a:lnTo>
                  <a:lnTo>
                    <a:pt x="0" y="358"/>
                  </a:lnTo>
                  <a:lnTo>
                    <a:pt x="0" y="92"/>
                  </a:lnTo>
                  <a:lnTo>
                    <a:pt x="3" y="69"/>
                  </a:lnTo>
                  <a:lnTo>
                    <a:pt x="12" y="50"/>
                  </a:lnTo>
                  <a:lnTo>
                    <a:pt x="25" y="32"/>
                  </a:lnTo>
                  <a:lnTo>
                    <a:pt x="42" y="20"/>
                  </a:lnTo>
                  <a:lnTo>
                    <a:pt x="62" y="11"/>
                  </a:lnTo>
                  <a:lnTo>
                    <a:pt x="85" y="8"/>
                  </a:lnTo>
                  <a:lnTo>
                    <a:pt x="326" y="8"/>
                  </a:lnTo>
                  <a:lnTo>
                    <a:pt x="347" y="10"/>
                  </a:lnTo>
                  <a:lnTo>
                    <a:pt x="366" y="18"/>
                  </a:lnTo>
                  <a:lnTo>
                    <a:pt x="382" y="29"/>
                  </a:lnTo>
                  <a:lnTo>
                    <a:pt x="395" y="43"/>
                  </a:lnTo>
                  <a:lnTo>
                    <a:pt x="405" y="61"/>
                  </a:lnTo>
                  <a:lnTo>
                    <a:pt x="441" y="19"/>
                  </a:lnTo>
                  <a:lnTo>
                    <a:pt x="454" y="7"/>
                  </a:lnTo>
                  <a:lnTo>
                    <a:pt x="468" y="1"/>
                  </a:lnTo>
                  <a:lnTo>
                    <a:pt x="48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0" name="Freeform 69"/>
            <p:cNvSpPr>
              <a:spLocks noEditPoints="1"/>
            </p:cNvSpPr>
            <p:nvPr/>
          </p:nvSpPr>
          <p:spPr bwMode="auto">
            <a:xfrm>
              <a:off x="9920288" y="1498600"/>
              <a:ext cx="120650" cy="103187"/>
            </a:xfrm>
            <a:custGeom>
              <a:avLst/>
              <a:gdLst>
                <a:gd name="T0" fmla="*/ 73 w 533"/>
                <a:gd name="T1" fmla="*/ 78 h 453"/>
                <a:gd name="T2" fmla="*/ 59 w 533"/>
                <a:gd name="T3" fmla="*/ 93 h 453"/>
                <a:gd name="T4" fmla="*/ 56 w 533"/>
                <a:gd name="T5" fmla="*/ 369 h 453"/>
                <a:gd name="T6" fmla="*/ 65 w 533"/>
                <a:gd name="T7" fmla="*/ 389 h 453"/>
                <a:gd name="T8" fmla="*/ 85 w 533"/>
                <a:gd name="T9" fmla="*/ 397 h 453"/>
                <a:gd name="T10" fmla="*/ 337 w 533"/>
                <a:gd name="T11" fmla="*/ 395 h 453"/>
                <a:gd name="T12" fmla="*/ 353 w 533"/>
                <a:gd name="T13" fmla="*/ 381 h 453"/>
                <a:gd name="T14" fmla="*/ 355 w 533"/>
                <a:gd name="T15" fmla="*/ 282 h 453"/>
                <a:gd name="T16" fmla="*/ 285 w 533"/>
                <a:gd name="T17" fmla="*/ 361 h 453"/>
                <a:gd name="T18" fmla="*/ 259 w 533"/>
                <a:gd name="T19" fmla="*/ 370 h 453"/>
                <a:gd name="T20" fmla="*/ 243 w 533"/>
                <a:gd name="T21" fmla="*/ 368 h 453"/>
                <a:gd name="T22" fmla="*/ 220 w 533"/>
                <a:gd name="T23" fmla="*/ 357 h 453"/>
                <a:gd name="T24" fmla="*/ 89 w 533"/>
                <a:gd name="T25" fmla="*/ 231 h 453"/>
                <a:gd name="T26" fmla="*/ 82 w 533"/>
                <a:gd name="T27" fmla="*/ 200 h 453"/>
                <a:gd name="T28" fmla="*/ 96 w 533"/>
                <a:gd name="T29" fmla="*/ 171 h 453"/>
                <a:gd name="T30" fmla="*/ 124 w 533"/>
                <a:gd name="T31" fmla="*/ 156 h 453"/>
                <a:gd name="T32" fmla="*/ 155 w 533"/>
                <a:gd name="T33" fmla="*/ 160 h 453"/>
                <a:gd name="T34" fmla="*/ 213 w 533"/>
                <a:gd name="T35" fmla="*/ 209 h 453"/>
                <a:gd name="T36" fmla="*/ 242 w 533"/>
                <a:gd name="T37" fmla="*/ 222 h 453"/>
                <a:gd name="T38" fmla="*/ 272 w 533"/>
                <a:gd name="T39" fmla="*/ 215 h 453"/>
                <a:gd name="T40" fmla="*/ 355 w 533"/>
                <a:gd name="T41" fmla="*/ 120 h 453"/>
                <a:gd name="T42" fmla="*/ 353 w 533"/>
                <a:gd name="T43" fmla="*/ 93 h 453"/>
                <a:gd name="T44" fmla="*/ 337 w 533"/>
                <a:gd name="T45" fmla="*/ 78 h 453"/>
                <a:gd name="T46" fmla="*/ 85 w 533"/>
                <a:gd name="T47" fmla="*/ 76 h 453"/>
                <a:gd name="T48" fmla="*/ 501 w 533"/>
                <a:gd name="T49" fmla="*/ 3 h 453"/>
                <a:gd name="T50" fmla="*/ 526 w 533"/>
                <a:gd name="T51" fmla="*/ 24 h 453"/>
                <a:gd name="T52" fmla="*/ 533 w 533"/>
                <a:gd name="T53" fmla="*/ 54 h 453"/>
                <a:gd name="T54" fmla="*/ 520 w 533"/>
                <a:gd name="T55" fmla="*/ 84 h 453"/>
                <a:gd name="T56" fmla="*/ 411 w 533"/>
                <a:gd name="T57" fmla="*/ 369 h 453"/>
                <a:gd name="T58" fmla="*/ 399 w 533"/>
                <a:gd name="T59" fmla="*/ 412 h 453"/>
                <a:gd name="T60" fmla="*/ 369 w 533"/>
                <a:gd name="T61" fmla="*/ 442 h 453"/>
                <a:gd name="T62" fmla="*/ 326 w 533"/>
                <a:gd name="T63" fmla="*/ 453 h 453"/>
                <a:gd name="T64" fmla="*/ 62 w 533"/>
                <a:gd name="T65" fmla="*/ 450 h 453"/>
                <a:gd name="T66" fmla="*/ 25 w 533"/>
                <a:gd name="T67" fmla="*/ 429 h 453"/>
                <a:gd name="T68" fmla="*/ 3 w 533"/>
                <a:gd name="T69" fmla="*/ 392 h 453"/>
                <a:gd name="T70" fmla="*/ 0 w 533"/>
                <a:gd name="T71" fmla="*/ 104 h 453"/>
                <a:gd name="T72" fmla="*/ 12 w 533"/>
                <a:gd name="T73" fmla="*/ 61 h 453"/>
                <a:gd name="T74" fmla="*/ 42 w 533"/>
                <a:gd name="T75" fmla="*/ 31 h 453"/>
                <a:gd name="T76" fmla="*/ 85 w 533"/>
                <a:gd name="T77" fmla="*/ 20 h 453"/>
                <a:gd name="T78" fmla="*/ 345 w 533"/>
                <a:gd name="T79" fmla="*/ 22 h 453"/>
                <a:gd name="T80" fmla="*/ 378 w 533"/>
                <a:gd name="T81" fmla="*/ 39 h 453"/>
                <a:gd name="T82" fmla="*/ 401 w 533"/>
                <a:gd name="T83" fmla="*/ 65 h 453"/>
                <a:gd name="T84" fmla="*/ 454 w 533"/>
                <a:gd name="T85" fmla="*/ 7 h 453"/>
                <a:gd name="T86" fmla="*/ 485 w 533"/>
                <a:gd name="T87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33" h="453">
                  <a:moveTo>
                    <a:pt x="85" y="76"/>
                  </a:moveTo>
                  <a:lnTo>
                    <a:pt x="73" y="78"/>
                  </a:lnTo>
                  <a:lnTo>
                    <a:pt x="65" y="84"/>
                  </a:lnTo>
                  <a:lnTo>
                    <a:pt x="59" y="93"/>
                  </a:lnTo>
                  <a:lnTo>
                    <a:pt x="56" y="104"/>
                  </a:lnTo>
                  <a:lnTo>
                    <a:pt x="56" y="369"/>
                  </a:lnTo>
                  <a:lnTo>
                    <a:pt x="59" y="381"/>
                  </a:lnTo>
                  <a:lnTo>
                    <a:pt x="65" y="389"/>
                  </a:lnTo>
                  <a:lnTo>
                    <a:pt x="73" y="395"/>
                  </a:lnTo>
                  <a:lnTo>
                    <a:pt x="85" y="397"/>
                  </a:lnTo>
                  <a:lnTo>
                    <a:pt x="326" y="397"/>
                  </a:lnTo>
                  <a:lnTo>
                    <a:pt x="337" y="395"/>
                  </a:lnTo>
                  <a:lnTo>
                    <a:pt x="346" y="389"/>
                  </a:lnTo>
                  <a:lnTo>
                    <a:pt x="353" y="381"/>
                  </a:lnTo>
                  <a:lnTo>
                    <a:pt x="355" y="369"/>
                  </a:lnTo>
                  <a:lnTo>
                    <a:pt x="355" y="282"/>
                  </a:lnTo>
                  <a:lnTo>
                    <a:pt x="295" y="352"/>
                  </a:lnTo>
                  <a:lnTo>
                    <a:pt x="285" y="361"/>
                  </a:lnTo>
                  <a:lnTo>
                    <a:pt x="272" y="367"/>
                  </a:lnTo>
                  <a:lnTo>
                    <a:pt x="259" y="370"/>
                  </a:lnTo>
                  <a:lnTo>
                    <a:pt x="256" y="370"/>
                  </a:lnTo>
                  <a:lnTo>
                    <a:pt x="243" y="368"/>
                  </a:lnTo>
                  <a:lnTo>
                    <a:pt x="231" y="364"/>
                  </a:lnTo>
                  <a:lnTo>
                    <a:pt x="220" y="357"/>
                  </a:lnTo>
                  <a:lnTo>
                    <a:pt x="99" y="245"/>
                  </a:lnTo>
                  <a:lnTo>
                    <a:pt x="89" y="231"/>
                  </a:lnTo>
                  <a:lnTo>
                    <a:pt x="84" y="216"/>
                  </a:lnTo>
                  <a:lnTo>
                    <a:pt x="82" y="200"/>
                  </a:lnTo>
                  <a:lnTo>
                    <a:pt x="87" y="185"/>
                  </a:lnTo>
                  <a:lnTo>
                    <a:pt x="96" y="171"/>
                  </a:lnTo>
                  <a:lnTo>
                    <a:pt x="110" y="161"/>
                  </a:lnTo>
                  <a:lnTo>
                    <a:pt x="124" y="156"/>
                  </a:lnTo>
                  <a:lnTo>
                    <a:pt x="140" y="155"/>
                  </a:lnTo>
                  <a:lnTo>
                    <a:pt x="155" y="160"/>
                  </a:lnTo>
                  <a:lnTo>
                    <a:pt x="169" y="169"/>
                  </a:lnTo>
                  <a:lnTo>
                    <a:pt x="213" y="209"/>
                  </a:lnTo>
                  <a:lnTo>
                    <a:pt x="226" y="218"/>
                  </a:lnTo>
                  <a:lnTo>
                    <a:pt x="242" y="222"/>
                  </a:lnTo>
                  <a:lnTo>
                    <a:pt x="258" y="221"/>
                  </a:lnTo>
                  <a:lnTo>
                    <a:pt x="272" y="215"/>
                  </a:lnTo>
                  <a:lnTo>
                    <a:pt x="285" y="204"/>
                  </a:lnTo>
                  <a:lnTo>
                    <a:pt x="355" y="120"/>
                  </a:lnTo>
                  <a:lnTo>
                    <a:pt x="355" y="104"/>
                  </a:lnTo>
                  <a:lnTo>
                    <a:pt x="353" y="93"/>
                  </a:lnTo>
                  <a:lnTo>
                    <a:pt x="346" y="84"/>
                  </a:lnTo>
                  <a:lnTo>
                    <a:pt x="337" y="78"/>
                  </a:lnTo>
                  <a:lnTo>
                    <a:pt x="326" y="76"/>
                  </a:lnTo>
                  <a:lnTo>
                    <a:pt x="85" y="76"/>
                  </a:lnTo>
                  <a:close/>
                  <a:moveTo>
                    <a:pt x="485" y="0"/>
                  </a:moveTo>
                  <a:lnTo>
                    <a:pt x="501" y="3"/>
                  </a:lnTo>
                  <a:lnTo>
                    <a:pt x="514" y="12"/>
                  </a:lnTo>
                  <a:lnTo>
                    <a:pt x="526" y="24"/>
                  </a:lnTo>
                  <a:lnTo>
                    <a:pt x="532" y="39"/>
                  </a:lnTo>
                  <a:lnTo>
                    <a:pt x="533" y="54"/>
                  </a:lnTo>
                  <a:lnTo>
                    <a:pt x="530" y="71"/>
                  </a:lnTo>
                  <a:lnTo>
                    <a:pt x="520" y="84"/>
                  </a:lnTo>
                  <a:lnTo>
                    <a:pt x="411" y="216"/>
                  </a:lnTo>
                  <a:lnTo>
                    <a:pt x="411" y="369"/>
                  </a:lnTo>
                  <a:lnTo>
                    <a:pt x="408" y="392"/>
                  </a:lnTo>
                  <a:lnTo>
                    <a:pt x="399" y="412"/>
                  </a:lnTo>
                  <a:lnTo>
                    <a:pt x="386" y="429"/>
                  </a:lnTo>
                  <a:lnTo>
                    <a:pt x="369" y="442"/>
                  </a:lnTo>
                  <a:lnTo>
                    <a:pt x="348" y="450"/>
                  </a:lnTo>
                  <a:lnTo>
                    <a:pt x="326" y="453"/>
                  </a:lnTo>
                  <a:lnTo>
                    <a:pt x="85" y="453"/>
                  </a:lnTo>
                  <a:lnTo>
                    <a:pt x="62" y="450"/>
                  </a:lnTo>
                  <a:lnTo>
                    <a:pt x="42" y="442"/>
                  </a:lnTo>
                  <a:lnTo>
                    <a:pt x="25" y="429"/>
                  </a:lnTo>
                  <a:lnTo>
                    <a:pt x="12" y="412"/>
                  </a:lnTo>
                  <a:lnTo>
                    <a:pt x="3" y="392"/>
                  </a:lnTo>
                  <a:lnTo>
                    <a:pt x="0" y="369"/>
                  </a:lnTo>
                  <a:lnTo>
                    <a:pt x="0" y="104"/>
                  </a:lnTo>
                  <a:lnTo>
                    <a:pt x="3" y="82"/>
                  </a:lnTo>
                  <a:lnTo>
                    <a:pt x="12" y="61"/>
                  </a:lnTo>
                  <a:lnTo>
                    <a:pt x="25" y="45"/>
                  </a:lnTo>
                  <a:lnTo>
                    <a:pt x="42" y="31"/>
                  </a:lnTo>
                  <a:lnTo>
                    <a:pt x="62" y="23"/>
                  </a:lnTo>
                  <a:lnTo>
                    <a:pt x="85" y="20"/>
                  </a:lnTo>
                  <a:lnTo>
                    <a:pt x="326" y="20"/>
                  </a:lnTo>
                  <a:lnTo>
                    <a:pt x="345" y="22"/>
                  </a:lnTo>
                  <a:lnTo>
                    <a:pt x="363" y="28"/>
                  </a:lnTo>
                  <a:lnTo>
                    <a:pt x="378" y="39"/>
                  </a:lnTo>
                  <a:lnTo>
                    <a:pt x="391" y="51"/>
                  </a:lnTo>
                  <a:lnTo>
                    <a:pt x="401" y="65"/>
                  </a:lnTo>
                  <a:lnTo>
                    <a:pt x="441" y="18"/>
                  </a:lnTo>
                  <a:lnTo>
                    <a:pt x="454" y="7"/>
                  </a:lnTo>
                  <a:lnTo>
                    <a:pt x="468" y="1"/>
                  </a:lnTo>
                  <a:lnTo>
                    <a:pt x="48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1" name="Freeform 70"/>
            <p:cNvSpPr>
              <a:spLocks noEditPoints="1"/>
            </p:cNvSpPr>
            <p:nvPr/>
          </p:nvSpPr>
          <p:spPr bwMode="auto">
            <a:xfrm>
              <a:off x="9920288" y="1627188"/>
              <a:ext cx="120650" cy="103187"/>
            </a:xfrm>
            <a:custGeom>
              <a:avLst/>
              <a:gdLst>
                <a:gd name="T0" fmla="*/ 73 w 533"/>
                <a:gd name="T1" fmla="*/ 83 h 459"/>
                <a:gd name="T2" fmla="*/ 59 w 533"/>
                <a:gd name="T3" fmla="*/ 99 h 459"/>
                <a:gd name="T4" fmla="*/ 56 w 533"/>
                <a:gd name="T5" fmla="*/ 375 h 459"/>
                <a:gd name="T6" fmla="*/ 65 w 533"/>
                <a:gd name="T7" fmla="*/ 395 h 459"/>
                <a:gd name="T8" fmla="*/ 85 w 533"/>
                <a:gd name="T9" fmla="*/ 403 h 459"/>
                <a:gd name="T10" fmla="*/ 337 w 533"/>
                <a:gd name="T11" fmla="*/ 401 h 459"/>
                <a:gd name="T12" fmla="*/ 353 w 533"/>
                <a:gd name="T13" fmla="*/ 386 h 459"/>
                <a:gd name="T14" fmla="*/ 355 w 533"/>
                <a:gd name="T15" fmla="*/ 283 h 459"/>
                <a:gd name="T16" fmla="*/ 285 w 533"/>
                <a:gd name="T17" fmla="*/ 362 h 459"/>
                <a:gd name="T18" fmla="*/ 259 w 533"/>
                <a:gd name="T19" fmla="*/ 371 h 459"/>
                <a:gd name="T20" fmla="*/ 256 w 533"/>
                <a:gd name="T21" fmla="*/ 372 h 459"/>
                <a:gd name="T22" fmla="*/ 231 w 533"/>
                <a:gd name="T23" fmla="*/ 365 h 459"/>
                <a:gd name="T24" fmla="*/ 99 w 533"/>
                <a:gd name="T25" fmla="*/ 245 h 459"/>
                <a:gd name="T26" fmla="*/ 84 w 533"/>
                <a:gd name="T27" fmla="*/ 217 h 459"/>
                <a:gd name="T28" fmla="*/ 87 w 533"/>
                <a:gd name="T29" fmla="*/ 186 h 459"/>
                <a:gd name="T30" fmla="*/ 110 w 533"/>
                <a:gd name="T31" fmla="*/ 162 h 459"/>
                <a:gd name="T32" fmla="*/ 140 w 533"/>
                <a:gd name="T33" fmla="*/ 156 h 459"/>
                <a:gd name="T34" fmla="*/ 169 w 533"/>
                <a:gd name="T35" fmla="*/ 170 h 459"/>
                <a:gd name="T36" fmla="*/ 226 w 533"/>
                <a:gd name="T37" fmla="*/ 218 h 459"/>
                <a:gd name="T38" fmla="*/ 258 w 533"/>
                <a:gd name="T39" fmla="*/ 221 h 459"/>
                <a:gd name="T40" fmla="*/ 285 w 533"/>
                <a:gd name="T41" fmla="*/ 205 h 459"/>
                <a:gd name="T42" fmla="*/ 355 w 533"/>
                <a:gd name="T43" fmla="*/ 109 h 459"/>
                <a:gd name="T44" fmla="*/ 346 w 533"/>
                <a:gd name="T45" fmla="*/ 90 h 459"/>
                <a:gd name="T46" fmla="*/ 326 w 533"/>
                <a:gd name="T47" fmla="*/ 81 h 459"/>
                <a:gd name="T48" fmla="*/ 485 w 533"/>
                <a:gd name="T49" fmla="*/ 0 h 459"/>
                <a:gd name="T50" fmla="*/ 514 w 533"/>
                <a:gd name="T51" fmla="*/ 12 h 459"/>
                <a:gd name="T52" fmla="*/ 532 w 533"/>
                <a:gd name="T53" fmla="*/ 40 h 459"/>
                <a:gd name="T54" fmla="*/ 530 w 533"/>
                <a:gd name="T55" fmla="*/ 71 h 459"/>
                <a:gd name="T56" fmla="*/ 411 w 533"/>
                <a:gd name="T57" fmla="*/ 216 h 459"/>
                <a:gd name="T58" fmla="*/ 408 w 533"/>
                <a:gd name="T59" fmla="*/ 397 h 459"/>
                <a:gd name="T60" fmla="*/ 386 w 533"/>
                <a:gd name="T61" fmla="*/ 434 h 459"/>
                <a:gd name="T62" fmla="*/ 348 w 533"/>
                <a:gd name="T63" fmla="*/ 456 h 459"/>
                <a:gd name="T64" fmla="*/ 85 w 533"/>
                <a:gd name="T65" fmla="*/ 459 h 459"/>
                <a:gd name="T66" fmla="*/ 42 w 533"/>
                <a:gd name="T67" fmla="*/ 448 h 459"/>
                <a:gd name="T68" fmla="*/ 12 w 533"/>
                <a:gd name="T69" fmla="*/ 417 h 459"/>
                <a:gd name="T70" fmla="*/ 0 w 533"/>
                <a:gd name="T71" fmla="*/ 375 h 459"/>
                <a:gd name="T72" fmla="*/ 3 w 533"/>
                <a:gd name="T73" fmla="*/ 88 h 459"/>
                <a:gd name="T74" fmla="*/ 25 w 533"/>
                <a:gd name="T75" fmla="*/ 50 h 459"/>
                <a:gd name="T76" fmla="*/ 62 w 533"/>
                <a:gd name="T77" fmla="*/ 28 h 459"/>
                <a:gd name="T78" fmla="*/ 326 w 533"/>
                <a:gd name="T79" fmla="*/ 25 h 459"/>
                <a:gd name="T80" fmla="*/ 369 w 533"/>
                <a:gd name="T81" fmla="*/ 38 h 459"/>
                <a:gd name="T82" fmla="*/ 399 w 533"/>
                <a:gd name="T83" fmla="*/ 69 h 459"/>
                <a:gd name="T84" fmla="*/ 454 w 533"/>
                <a:gd name="T85" fmla="*/ 8 h 459"/>
                <a:gd name="T86" fmla="*/ 485 w 533"/>
                <a:gd name="T87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33" h="459">
                  <a:moveTo>
                    <a:pt x="85" y="81"/>
                  </a:moveTo>
                  <a:lnTo>
                    <a:pt x="73" y="83"/>
                  </a:lnTo>
                  <a:lnTo>
                    <a:pt x="65" y="90"/>
                  </a:lnTo>
                  <a:lnTo>
                    <a:pt x="59" y="99"/>
                  </a:lnTo>
                  <a:lnTo>
                    <a:pt x="56" y="109"/>
                  </a:lnTo>
                  <a:lnTo>
                    <a:pt x="56" y="375"/>
                  </a:lnTo>
                  <a:lnTo>
                    <a:pt x="59" y="386"/>
                  </a:lnTo>
                  <a:lnTo>
                    <a:pt x="65" y="395"/>
                  </a:lnTo>
                  <a:lnTo>
                    <a:pt x="73" y="401"/>
                  </a:lnTo>
                  <a:lnTo>
                    <a:pt x="85" y="403"/>
                  </a:lnTo>
                  <a:lnTo>
                    <a:pt x="326" y="403"/>
                  </a:lnTo>
                  <a:lnTo>
                    <a:pt x="337" y="401"/>
                  </a:lnTo>
                  <a:lnTo>
                    <a:pt x="346" y="395"/>
                  </a:lnTo>
                  <a:lnTo>
                    <a:pt x="353" y="386"/>
                  </a:lnTo>
                  <a:lnTo>
                    <a:pt x="355" y="375"/>
                  </a:lnTo>
                  <a:lnTo>
                    <a:pt x="355" y="283"/>
                  </a:lnTo>
                  <a:lnTo>
                    <a:pt x="295" y="353"/>
                  </a:lnTo>
                  <a:lnTo>
                    <a:pt x="285" y="362"/>
                  </a:lnTo>
                  <a:lnTo>
                    <a:pt x="272" y="369"/>
                  </a:lnTo>
                  <a:lnTo>
                    <a:pt x="259" y="371"/>
                  </a:lnTo>
                  <a:lnTo>
                    <a:pt x="258" y="371"/>
                  </a:lnTo>
                  <a:lnTo>
                    <a:pt x="256" y="372"/>
                  </a:lnTo>
                  <a:lnTo>
                    <a:pt x="243" y="370"/>
                  </a:lnTo>
                  <a:lnTo>
                    <a:pt x="231" y="365"/>
                  </a:lnTo>
                  <a:lnTo>
                    <a:pt x="220" y="357"/>
                  </a:lnTo>
                  <a:lnTo>
                    <a:pt x="99" y="245"/>
                  </a:lnTo>
                  <a:lnTo>
                    <a:pt x="89" y="232"/>
                  </a:lnTo>
                  <a:lnTo>
                    <a:pt x="84" y="217"/>
                  </a:lnTo>
                  <a:lnTo>
                    <a:pt x="82" y="202"/>
                  </a:lnTo>
                  <a:lnTo>
                    <a:pt x="87" y="186"/>
                  </a:lnTo>
                  <a:lnTo>
                    <a:pt x="96" y="173"/>
                  </a:lnTo>
                  <a:lnTo>
                    <a:pt x="110" y="162"/>
                  </a:lnTo>
                  <a:lnTo>
                    <a:pt x="124" y="156"/>
                  </a:lnTo>
                  <a:lnTo>
                    <a:pt x="140" y="156"/>
                  </a:lnTo>
                  <a:lnTo>
                    <a:pt x="155" y="160"/>
                  </a:lnTo>
                  <a:lnTo>
                    <a:pt x="169" y="170"/>
                  </a:lnTo>
                  <a:lnTo>
                    <a:pt x="213" y="209"/>
                  </a:lnTo>
                  <a:lnTo>
                    <a:pt x="226" y="218"/>
                  </a:lnTo>
                  <a:lnTo>
                    <a:pt x="242" y="222"/>
                  </a:lnTo>
                  <a:lnTo>
                    <a:pt x="258" y="221"/>
                  </a:lnTo>
                  <a:lnTo>
                    <a:pt x="272" y="215"/>
                  </a:lnTo>
                  <a:lnTo>
                    <a:pt x="285" y="205"/>
                  </a:lnTo>
                  <a:lnTo>
                    <a:pt x="355" y="122"/>
                  </a:lnTo>
                  <a:lnTo>
                    <a:pt x="355" y="109"/>
                  </a:lnTo>
                  <a:lnTo>
                    <a:pt x="353" y="99"/>
                  </a:lnTo>
                  <a:lnTo>
                    <a:pt x="346" y="90"/>
                  </a:lnTo>
                  <a:lnTo>
                    <a:pt x="337" y="83"/>
                  </a:lnTo>
                  <a:lnTo>
                    <a:pt x="326" y="81"/>
                  </a:lnTo>
                  <a:lnTo>
                    <a:pt x="85" y="81"/>
                  </a:lnTo>
                  <a:close/>
                  <a:moveTo>
                    <a:pt x="485" y="0"/>
                  </a:moveTo>
                  <a:lnTo>
                    <a:pt x="501" y="4"/>
                  </a:lnTo>
                  <a:lnTo>
                    <a:pt x="514" y="12"/>
                  </a:lnTo>
                  <a:lnTo>
                    <a:pt x="526" y="24"/>
                  </a:lnTo>
                  <a:lnTo>
                    <a:pt x="532" y="40"/>
                  </a:lnTo>
                  <a:lnTo>
                    <a:pt x="533" y="55"/>
                  </a:lnTo>
                  <a:lnTo>
                    <a:pt x="530" y="71"/>
                  </a:lnTo>
                  <a:lnTo>
                    <a:pt x="520" y="86"/>
                  </a:lnTo>
                  <a:lnTo>
                    <a:pt x="411" y="216"/>
                  </a:lnTo>
                  <a:lnTo>
                    <a:pt x="411" y="375"/>
                  </a:lnTo>
                  <a:lnTo>
                    <a:pt x="408" y="397"/>
                  </a:lnTo>
                  <a:lnTo>
                    <a:pt x="399" y="417"/>
                  </a:lnTo>
                  <a:lnTo>
                    <a:pt x="386" y="434"/>
                  </a:lnTo>
                  <a:lnTo>
                    <a:pt x="369" y="448"/>
                  </a:lnTo>
                  <a:lnTo>
                    <a:pt x="348" y="456"/>
                  </a:lnTo>
                  <a:lnTo>
                    <a:pt x="326" y="459"/>
                  </a:lnTo>
                  <a:lnTo>
                    <a:pt x="85" y="459"/>
                  </a:lnTo>
                  <a:lnTo>
                    <a:pt x="62" y="456"/>
                  </a:lnTo>
                  <a:lnTo>
                    <a:pt x="42" y="448"/>
                  </a:lnTo>
                  <a:lnTo>
                    <a:pt x="25" y="434"/>
                  </a:lnTo>
                  <a:lnTo>
                    <a:pt x="12" y="417"/>
                  </a:lnTo>
                  <a:lnTo>
                    <a:pt x="3" y="397"/>
                  </a:lnTo>
                  <a:lnTo>
                    <a:pt x="0" y="375"/>
                  </a:lnTo>
                  <a:lnTo>
                    <a:pt x="0" y="109"/>
                  </a:lnTo>
                  <a:lnTo>
                    <a:pt x="3" y="88"/>
                  </a:lnTo>
                  <a:lnTo>
                    <a:pt x="12" y="67"/>
                  </a:lnTo>
                  <a:lnTo>
                    <a:pt x="25" y="50"/>
                  </a:lnTo>
                  <a:lnTo>
                    <a:pt x="42" y="37"/>
                  </a:lnTo>
                  <a:lnTo>
                    <a:pt x="62" y="28"/>
                  </a:lnTo>
                  <a:lnTo>
                    <a:pt x="85" y="25"/>
                  </a:lnTo>
                  <a:lnTo>
                    <a:pt x="326" y="25"/>
                  </a:lnTo>
                  <a:lnTo>
                    <a:pt x="349" y="28"/>
                  </a:lnTo>
                  <a:lnTo>
                    <a:pt x="369" y="38"/>
                  </a:lnTo>
                  <a:lnTo>
                    <a:pt x="386" y="51"/>
                  </a:lnTo>
                  <a:lnTo>
                    <a:pt x="399" y="69"/>
                  </a:lnTo>
                  <a:lnTo>
                    <a:pt x="441" y="19"/>
                  </a:lnTo>
                  <a:lnTo>
                    <a:pt x="454" y="8"/>
                  </a:lnTo>
                  <a:lnTo>
                    <a:pt x="468" y="1"/>
                  </a:lnTo>
                  <a:lnTo>
                    <a:pt x="48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2" name="Freeform 71"/>
            <p:cNvSpPr>
              <a:spLocks/>
            </p:cNvSpPr>
            <p:nvPr/>
          </p:nvSpPr>
          <p:spPr bwMode="auto">
            <a:xfrm>
              <a:off x="10072688" y="1412875"/>
              <a:ext cx="214313" cy="23812"/>
            </a:xfrm>
            <a:custGeom>
              <a:avLst/>
              <a:gdLst>
                <a:gd name="T0" fmla="*/ 52 w 945"/>
                <a:gd name="T1" fmla="*/ 0 h 103"/>
                <a:gd name="T2" fmla="*/ 893 w 945"/>
                <a:gd name="T3" fmla="*/ 0 h 103"/>
                <a:gd name="T4" fmla="*/ 910 w 945"/>
                <a:gd name="T5" fmla="*/ 3 h 103"/>
                <a:gd name="T6" fmla="*/ 924 w 945"/>
                <a:gd name="T7" fmla="*/ 10 h 103"/>
                <a:gd name="T8" fmla="*/ 935 w 945"/>
                <a:gd name="T9" fmla="*/ 21 h 103"/>
                <a:gd name="T10" fmla="*/ 942 w 945"/>
                <a:gd name="T11" fmla="*/ 36 h 103"/>
                <a:gd name="T12" fmla="*/ 945 w 945"/>
                <a:gd name="T13" fmla="*/ 53 h 103"/>
                <a:gd name="T14" fmla="*/ 942 w 945"/>
                <a:gd name="T15" fmla="*/ 68 h 103"/>
                <a:gd name="T16" fmla="*/ 935 w 945"/>
                <a:gd name="T17" fmla="*/ 83 h 103"/>
                <a:gd name="T18" fmla="*/ 924 w 945"/>
                <a:gd name="T19" fmla="*/ 94 h 103"/>
                <a:gd name="T20" fmla="*/ 910 w 945"/>
                <a:gd name="T21" fmla="*/ 101 h 103"/>
                <a:gd name="T22" fmla="*/ 893 w 945"/>
                <a:gd name="T23" fmla="*/ 103 h 103"/>
                <a:gd name="T24" fmla="*/ 52 w 945"/>
                <a:gd name="T25" fmla="*/ 103 h 103"/>
                <a:gd name="T26" fmla="*/ 35 w 945"/>
                <a:gd name="T27" fmla="*/ 101 h 103"/>
                <a:gd name="T28" fmla="*/ 22 w 945"/>
                <a:gd name="T29" fmla="*/ 94 h 103"/>
                <a:gd name="T30" fmla="*/ 10 w 945"/>
                <a:gd name="T31" fmla="*/ 83 h 103"/>
                <a:gd name="T32" fmla="*/ 3 w 945"/>
                <a:gd name="T33" fmla="*/ 68 h 103"/>
                <a:gd name="T34" fmla="*/ 0 w 945"/>
                <a:gd name="T35" fmla="*/ 53 h 103"/>
                <a:gd name="T36" fmla="*/ 3 w 945"/>
                <a:gd name="T37" fmla="*/ 36 h 103"/>
                <a:gd name="T38" fmla="*/ 10 w 945"/>
                <a:gd name="T39" fmla="*/ 21 h 103"/>
                <a:gd name="T40" fmla="*/ 22 w 945"/>
                <a:gd name="T41" fmla="*/ 10 h 103"/>
                <a:gd name="T42" fmla="*/ 35 w 945"/>
                <a:gd name="T43" fmla="*/ 3 h 103"/>
                <a:gd name="T44" fmla="*/ 52 w 945"/>
                <a:gd name="T45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5" h="103">
                  <a:moveTo>
                    <a:pt x="52" y="0"/>
                  </a:moveTo>
                  <a:lnTo>
                    <a:pt x="893" y="0"/>
                  </a:lnTo>
                  <a:lnTo>
                    <a:pt x="910" y="3"/>
                  </a:lnTo>
                  <a:lnTo>
                    <a:pt x="924" y="10"/>
                  </a:lnTo>
                  <a:lnTo>
                    <a:pt x="935" y="21"/>
                  </a:lnTo>
                  <a:lnTo>
                    <a:pt x="942" y="36"/>
                  </a:lnTo>
                  <a:lnTo>
                    <a:pt x="945" y="53"/>
                  </a:lnTo>
                  <a:lnTo>
                    <a:pt x="942" y="68"/>
                  </a:lnTo>
                  <a:lnTo>
                    <a:pt x="935" y="83"/>
                  </a:lnTo>
                  <a:lnTo>
                    <a:pt x="924" y="94"/>
                  </a:lnTo>
                  <a:lnTo>
                    <a:pt x="910" y="101"/>
                  </a:lnTo>
                  <a:lnTo>
                    <a:pt x="893" y="103"/>
                  </a:lnTo>
                  <a:lnTo>
                    <a:pt x="52" y="103"/>
                  </a:lnTo>
                  <a:lnTo>
                    <a:pt x="35" y="101"/>
                  </a:lnTo>
                  <a:lnTo>
                    <a:pt x="22" y="94"/>
                  </a:lnTo>
                  <a:lnTo>
                    <a:pt x="10" y="83"/>
                  </a:lnTo>
                  <a:lnTo>
                    <a:pt x="3" y="68"/>
                  </a:lnTo>
                  <a:lnTo>
                    <a:pt x="0" y="53"/>
                  </a:lnTo>
                  <a:lnTo>
                    <a:pt x="3" y="36"/>
                  </a:lnTo>
                  <a:lnTo>
                    <a:pt x="10" y="21"/>
                  </a:lnTo>
                  <a:lnTo>
                    <a:pt x="22" y="10"/>
                  </a:lnTo>
                  <a:lnTo>
                    <a:pt x="35" y="3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3" name="Freeform 72"/>
            <p:cNvSpPr>
              <a:spLocks/>
            </p:cNvSpPr>
            <p:nvPr/>
          </p:nvSpPr>
          <p:spPr bwMode="auto">
            <a:xfrm>
              <a:off x="10072688" y="1528763"/>
              <a:ext cx="214313" cy="23812"/>
            </a:xfrm>
            <a:custGeom>
              <a:avLst/>
              <a:gdLst>
                <a:gd name="T0" fmla="*/ 52 w 945"/>
                <a:gd name="T1" fmla="*/ 0 h 104"/>
                <a:gd name="T2" fmla="*/ 893 w 945"/>
                <a:gd name="T3" fmla="*/ 0 h 104"/>
                <a:gd name="T4" fmla="*/ 910 w 945"/>
                <a:gd name="T5" fmla="*/ 3 h 104"/>
                <a:gd name="T6" fmla="*/ 924 w 945"/>
                <a:gd name="T7" fmla="*/ 10 h 104"/>
                <a:gd name="T8" fmla="*/ 935 w 945"/>
                <a:gd name="T9" fmla="*/ 22 h 104"/>
                <a:gd name="T10" fmla="*/ 942 w 945"/>
                <a:gd name="T11" fmla="*/ 35 h 104"/>
                <a:gd name="T12" fmla="*/ 945 w 945"/>
                <a:gd name="T13" fmla="*/ 52 h 104"/>
                <a:gd name="T14" fmla="*/ 942 w 945"/>
                <a:gd name="T15" fmla="*/ 68 h 104"/>
                <a:gd name="T16" fmla="*/ 935 w 945"/>
                <a:gd name="T17" fmla="*/ 83 h 104"/>
                <a:gd name="T18" fmla="*/ 924 w 945"/>
                <a:gd name="T19" fmla="*/ 93 h 104"/>
                <a:gd name="T20" fmla="*/ 910 w 945"/>
                <a:gd name="T21" fmla="*/ 101 h 104"/>
                <a:gd name="T22" fmla="*/ 893 w 945"/>
                <a:gd name="T23" fmla="*/ 104 h 104"/>
                <a:gd name="T24" fmla="*/ 52 w 945"/>
                <a:gd name="T25" fmla="*/ 104 h 104"/>
                <a:gd name="T26" fmla="*/ 35 w 945"/>
                <a:gd name="T27" fmla="*/ 101 h 104"/>
                <a:gd name="T28" fmla="*/ 22 w 945"/>
                <a:gd name="T29" fmla="*/ 93 h 104"/>
                <a:gd name="T30" fmla="*/ 10 w 945"/>
                <a:gd name="T31" fmla="*/ 83 h 104"/>
                <a:gd name="T32" fmla="*/ 3 w 945"/>
                <a:gd name="T33" fmla="*/ 68 h 104"/>
                <a:gd name="T34" fmla="*/ 0 w 945"/>
                <a:gd name="T35" fmla="*/ 52 h 104"/>
                <a:gd name="T36" fmla="*/ 3 w 945"/>
                <a:gd name="T37" fmla="*/ 35 h 104"/>
                <a:gd name="T38" fmla="*/ 10 w 945"/>
                <a:gd name="T39" fmla="*/ 22 h 104"/>
                <a:gd name="T40" fmla="*/ 22 w 945"/>
                <a:gd name="T41" fmla="*/ 10 h 104"/>
                <a:gd name="T42" fmla="*/ 35 w 945"/>
                <a:gd name="T43" fmla="*/ 3 h 104"/>
                <a:gd name="T44" fmla="*/ 52 w 945"/>
                <a:gd name="T4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5" h="104">
                  <a:moveTo>
                    <a:pt x="52" y="0"/>
                  </a:moveTo>
                  <a:lnTo>
                    <a:pt x="893" y="0"/>
                  </a:lnTo>
                  <a:lnTo>
                    <a:pt x="910" y="3"/>
                  </a:lnTo>
                  <a:lnTo>
                    <a:pt x="924" y="10"/>
                  </a:lnTo>
                  <a:lnTo>
                    <a:pt x="935" y="22"/>
                  </a:lnTo>
                  <a:lnTo>
                    <a:pt x="942" y="35"/>
                  </a:lnTo>
                  <a:lnTo>
                    <a:pt x="945" y="52"/>
                  </a:lnTo>
                  <a:lnTo>
                    <a:pt x="942" y="68"/>
                  </a:lnTo>
                  <a:lnTo>
                    <a:pt x="935" y="83"/>
                  </a:lnTo>
                  <a:lnTo>
                    <a:pt x="924" y="93"/>
                  </a:lnTo>
                  <a:lnTo>
                    <a:pt x="910" y="101"/>
                  </a:lnTo>
                  <a:lnTo>
                    <a:pt x="893" y="104"/>
                  </a:lnTo>
                  <a:lnTo>
                    <a:pt x="52" y="104"/>
                  </a:lnTo>
                  <a:lnTo>
                    <a:pt x="35" y="101"/>
                  </a:lnTo>
                  <a:lnTo>
                    <a:pt x="22" y="93"/>
                  </a:lnTo>
                  <a:lnTo>
                    <a:pt x="10" y="83"/>
                  </a:lnTo>
                  <a:lnTo>
                    <a:pt x="3" y="68"/>
                  </a:lnTo>
                  <a:lnTo>
                    <a:pt x="0" y="52"/>
                  </a:lnTo>
                  <a:lnTo>
                    <a:pt x="3" y="35"/>
                  </a:lnTo>
                  <a:lnTo>
                    <a:pt x="10" y="22"/>
                  </a:lnTo>
                  <a:lnTo>
                    <a:pt x="22" y="10"/>
                  </a:lnTo>
                  <a:lnTo>
                    <a:pt x="35" y="3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4" name="Freeform 73"/>
            <p:cNvSpPr>
              <a:spLocks/>
            </p:cNvSpPr>
            <p:nvPr/>
          </p:nvSpPr>
          <p:spPr bwMode="auto">
            <a:xfrm>
              <a:off x="10072688" y="1643063"/>
              <a:ext cx="214313" cy="23812"/>
            </a:xfrm>
            <a:custGeom>
              <a:avLst/>
              <a:gdLst>
                <a:gd name="T0" fmla="*/ 52 w 945"/>
                <a:gd name="T1" fmla="*/ 0 h 104"/>
                <a:gd name="T2" fmla="*/ 893 w 945"/>
                <a:gd name="T3" fmla="*/ 0 h 104"/>
                <a:gd name="T4" fmla="*/ 910 w 945"/>
                <a:gd name="T5" fmla="*/ 2 h 104"/>
                <a:gd name="T6" fmla="*/ 924 w 945"/>
                <a:gd name="T7" fmla="*/ 9 h 104"/>
                <a:gd name="T8" fmla="*/ 935 w 945"/>
                <a:gd name="T9" fmla="*/ 21 h 104"/>
                <a:gd name="T10" fmla="*/ 942 w 945"/>
                <a:gd name="T11" fmla="*/ 35 h 104"/>
                <a:gd name="T12" fmla="*/ 945 w 945"/>
                <a:gd name="T13" fmla="*/ 52 h 104"/>
                <a:gd name="T14" fmla="*/ 942 w 945"/>
                <a:gd name="T15" fmla="*/ 69 h 104"/>
                <a:gd name="T16" fmla="*/ 935 w 945"/>
                <a:gd name="T17" fmla="*/ 82 h 104"/>
                <a:gd name="T18" fmla="*/ 924 w 945"/>
                <a:gd name="T19" fmla="*/ 93 h 104"/>
                <a:gd name="T20" fmla="*/ 910 w 945"/>
                <a:gd name="T21" fmla="*/ 101 h 104"/>
                <a:gd name="T22" fmla="*/ 893 w 945"/>
                <a:gd name="T23" fmla="*/ 104 h 104"/>
                <a:gd name="T24" fmla="*/ 52 w 945"/>
                <a:gd name="T25" fmla="*/ 104 h 104"/>
                <a:gd name="T26" fmla="*/ 35 w 945"/>
                <a:gd name="T27" fmla="*/ 101 h 104"/>
                <a:gd name="T28" fmla="*/ 22 w 945"/>
                <a:gd name="T29" fmla="*/ 93 h 104"/>
                <a:gd name="T30" fmla="*/ 10 w 945"/>
                <a:gd name="T31" fmla="*/ 82 h 104"/>
                <a:gd name="T32" fmla="*/ 3 w 945"/>
                <a:gd name="T33" fmla="*/ 69 h 104"/>
                <a:gd name="T34" fmla="*/ 0 w 945"/>
                <a:gd name="T35" fmla="*/ 52 h 104"/>
                <a:gd name="T36" fmla="*/ 3 w 945"/>
                <a:gd name="T37" fmla="*/ 35 h 104"/>
                <a:gd name="T38" fmla="*/ 10 w 945"/>
                <a:gd name="T39" fmla="*/ 21 h 104"/>
                <a:gd name="T40" fmla="*/ 22 w 945"/>
                <a:gd name="T41" fmla="*/ 9 h 104"/>
                <a:gd name="T42" fmla="*/ 35 w 945"/>
                <a:gd name="T43" fmla="*/ 2 h 104"/>
                <a:gd name="T44" fmla="*/ 52 w 945"/>
                <a:gd name="T4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5" h="104">
                  <a:moveTo>
                    <a:pt x="52" y="0"/>
                  </a:moveTo>
                  <a:lnTo>
                    <a:pt x="893" y="0"/>
                  </a:lnTo>
                  <a:lnTo>
                    <a:pt x="910" y="2"/>
                  </a:lnTo>
                  <a:lnTo>
                    <a:pt x="924" y="9"/>
                  </a:lnTo>
                  <a:lnTo>
                    <a:pt x="935" y="21"/>
                  </a:lnTo>
                  <a:lnTo>
                    <a:pt x="942" y="35"/>
                  </a:lnTo>
                  <a:lnTo>
                    <a:pt x="945" y="52"/>
                  </a:lnTo>
                  <a:lnTo>
                    <a:pt x="942" y="69"/>
                  </a:lnTo>
                  <a:lnTo>
                    <a:pt x="935" y="82"/>
                  </a:lnTo>
                  <a:lnTo>
                    <a:pt x="924" y="93"/>
                  </a:lnTo>
                  <a:lnTo>
                    <a:pt x="910" y="101"/>
                  </a:lnTo>
                  <a:lnTo>
                    <a:pt x="893" y="104"/>
                  </a:lnTo>
                  <a:lnTo>
                    <a:pt x="52" y="104"/>
                  </a:lnTo>
                  <a:lnTo>
                    <a:pt x="35" y="101"/>
                  </a:lnTo>
                  <a:lnTo>
                    <a:pt x="22" y="93"/>
                  </a:lnTo>
                  <a:lnTo>
                    <a:pt x="10" y="82"/>
                  </a:lnTo>
                  <a:lnTo>
                    <a:pt x="3" y="69"/>
                  </a:lnTo>
                  <a:lnTo>
                    <a:pt x="0" y="52"/>
                  </a:lnTo>
                  <a:lnTo>
                    <a:pt x="3" y="35"/>
                  </a:lnTo>
                  <a:lnTo>
                    <a:pt x="10" y="21"/>
                  </a:lnTo>
                  <a:lnTo>
                    <a:pt x="22" y="9"/>
                  </a:lnTo>
                  <a:lnTo>
                    <a:pt x="35" y="2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</p:grpSp>
      <p:grpSp>
        <p:nvGrpSpPr>
          <p:cNvPr id="22" name="Grupo 12">
            <a:extLst>
              <a:ext uri="{FF2B5EF4-FFF2-40B4-BE49-F238E27FC236}">
                <a16:creationId xmlns:a16="http://schemas.microsoft.com/office/drawing/2014/main" id="{1208FD7A-6B10-45FF-BB89-798DAE3B53BC}"/>
              </a:ext>
            </a:extLst>
          </p:cNvPr>
          <p:cNvGrpSpPr/>
          <p:nvPr/>
        </p:nvGrpSpPr>
        <p:grpSpPr>
          <a:xfrm>
            <a:off x="959647" y="1429732"/>
            <a:ext cx="10028987" cy="5060863"/>
            <a:chOff x="220888" y="1206784"/>
            <a:chExt cx="8778423" cy="4429799"/>
          </a:xfrm>
          <a:solidFill>
            <a:schemeClr val="bg1"/>
          </a:solidFill>
        </p:grpSpPr>
        <p:pic>
          <p:nvPicPr>
            <p:cNvPr id="23" name="Imagen 22">
              <a:extLst>
                <a:ext uri="{FF2B5EF4-FFF2-40B4-BE49-F238E27FC236}">
                  <a16:creationId xmlns:a16="http://schemas.microsoft.com/office/drawing/2014/main" id="{8DE7B964-BC17-44C7-A89D-46F9663AC8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0888" y="1206784"/>
              <a:ext cx="8778423" cy="3387158"/>
            </a:xfrm>
            <a:prstGeom prst="rect">
              <a:avLst/>
            </a:prstGeom>
            <a:grpFill/>
          </p:spPr>
        </p:pic>
        <p:pic>
          <p:nvPicPr>
            <p:cNvPr id="24" name="Imagen 23">
              <a:extLst>
                <a:ext uri="{FF2B5EF4-FFF2-40B4-BE49-F238E27FC236}">
                  <a16:creationId xmlns:a16="http://schemas.microsoft.com/office/drawing/2014/main" id="{90DF5108-DB01-4C97-927F-7AA7851FAE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0888" y="4721504"/>
              <a:ext cx="8778423" cy="915079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55689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imagen 1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00" r="17000"/>
          <a:stretch>
            <a:fillRect/>
          </a:stretch>
        </p:blipFill>
        <p:spPr/>
      </p:pic>
      <p:sp>
        <p:nvSpPr>
          <p:cNvPr id="37" name="Title 11"/>
          <p:cNvSpPr txBox="1">
            <a:spLocks/>
          </p:cNvSpPr>
          <p:nvPr/>
        </p:nvSpPr>
        <p:spPr>
          <a:xfrm>
            <a:off x="1223643" y="3015119"/>
            <a:ext cx="8670165" cy="5376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400" b="1" spc="-300" dirty="0" err="1">
                <a:solidFill>
                  <a:schemeClr val="bg1"/>
                </a:solidFill>
                <a:latin typeface="Arial" panose="020B0604020202020204" pitchFamily="34" charset="0"/>
                <a:ea typeface="Roboto Light" panose="02000000000000000000" pitchFamily="2" charset="0"/>
                <a:cs typeface="Open Sans Light" panose="020B0306030504020204" pitchFamily="34" charset="0"/>
              </a:rPr>
              <a:t>Metodología</a:t>
            </a:r>
            <a:r>
              <a:rPr lang="en-US" sz="4400" b="1" spc="-300" dirty="0">
                <a:solidFill>
                  <a:schemeClr val="bg1"/>
                </a:solidFill>
                <a:latin typeface="Arial" panose="020B0604020202020204" pitchFamily="34" charset="0"/>
                <a:ea typeface="Roboto Light" panose="02000000000000000000" pitchFamily="2" charset="0"/>
                <a:cs typeface="Open Sans Light" panose="020B0306030504020204" pitchFamily="34" charset="0"/>
              </a:rPr>
              <a:t> para </a:t>
            </a:r>
            <a:r>
              <a:rPr lang="en-US" sz="4400" b="1" spc="-300" dirty="0" err="1">
                <a:solidFill>
                  <a:schemeClr val="bg1"/>
                </a:solidFill>
                <a:latin typeface="Arial" panose="020B0604020202020204" pitchFamily="34" charset="0"/>
                <a:ea typeface="Roboto Light" panose="02000000000000000000" pitchFamily="2" charset="0"/>
                <a:cs typeface="Open Sans Light" panose="020B0306030504020204" pitchFamily="34" charset="0"/>
              </a:rPr>
              <a:t>Revisión</a:t>
            </a:r>
            <a:r>
              <a:rPr lang="en-US" sz="4400" b="1" spc="-300" dirty="0">
                <a:solidFill>
                  <a:schemeClr val="bg1"/>
                </a:solidFill>
                <a:latin typeface="Arial" panose="020B0604020202020204" pitchFamily="34" charset="0"/>
                <a:ea typeface="Roboto Light" panose="02000000000000000000" pitchFamily="2" charset="0"/>
                <a:cs typeface="Open Sans Light" panose="020B0306030504020204" pitchFamily="34" charset="0"/>
              </a:rPr>
              <a:t> </a:t>
            </a:r>
          </a:p>
          <a:p>
            <a:pPr algn="l"/>
            <a:r>
              <a:rPr lang="en-US" sz="3600" b="1" dirty="0" err="1">
                <a:solidFill>
                  <a:schemeClr val="accent1"/>
                </a:solidFill>
                <a:latin typeface="Arial" panose="020B0604020202020204" pitchFamily="34" charset="0"/>
                <a:ea typeface="Roboto Light" panose="02000000000000000000" pitchFamily="2" charset="0"/>
                <a:cs typeface="Open Sans Light" panose="020B0306030504020204" pitchFamily="34" charset="0"/>
              </a:rPr>
              <a:t>Expedientes</a:t>
            </a:r>
            <a:r>
              <a:rPr lang="en-US" sz="3600" b="1" dirty="0">
                <a:solidFill>
                  <a:schemeClr val="accent1"/>
                </a:solidFill>
                <a:latin typeface="Arial" panose="020B0604020202020204" pitchFamily="34" charset="0"/>
                <a:ea typeface="Roboto Light" panose="02000000000000000000" pitchFamily="2" charset="0"/>
                <a:cs typeface="Open Sans Light" panose="020B0306030504020204" pitchFamily="34" charset="0"/>
              </a:rPr>
              <a:t> </a:t>
            </a:r>
            <a:r>
              <a:rPr lang="en-US" sz="3600" b="1" dirty="0" err="1">
                <a:solidFill>
                  <a:schemeClr val="accent1"/>
                </a:solidFill>
                <a:latin typeface="Arial" panose="020B0604020202020204" pitchFamily="34" charset="0"/>
                <a:ea typeface="Roboto Light" panose="02000000000000000000" pitchFamily="2" charset="0"/>
                <a:cs typeface="Open Sans Light" panose="020B0306030504020204" pitchFamily="34" charset="0"/>
              </a:rPr>
              <a:t>Clínicos</a:t>
            </a:r>
            <a:r>
              <a:rPr lang="en-US" sz="3600" b="1" dirty="0">
                <a:solidFill>
                  <a:schemeClr val="accent1"/>
                </a:solidFill>
                <a:latin typeface="Arial" panose="020B0604020202020204" pitchFamily="34" charset="0"/>
                <a:ea typeface="Roboto Light" panose="02000000000000000000" pitchFamily="2" charset="0"/>
                <a:cs typeface="Open Sans Light" panose="020B0306030504020204" pitchFamily="34" charset="0"/>
              </a:rPr>
              <a:t> </a:t>
            </a:r>
          </a:p>
          <a:p>
            <a:pPr algn="l"/>
            <a:r>
              <a:rPr lang="en-US" sz="2800" b="1" spc="-150" dirty="0" err="1">
                <a:solidFill>
                  <a:schemeClr val="bg1"/>
                </a:solidFill>
                <a:latin typeface="Arial" panose="020B0604020202020204" pitchFamily="34" charset="0"/>
                <a:ea typeface="Roboto Light" panose="02000000000000000000" pitchFamily="2" charset="0"/>
                <a:cs typeface="Open Sans Light" panose="020B0306030504020204" pitchFamily="34" charset="0"/>
              </a:rPr>
              <a:t>en</a:t>
            </a:r>
            <a:r>
              <a:rPr lang="en-US" sz="2800" b="1" spc="-150" dirty="0">
                <a:solidFill>
                  <a:schemeClr val="bg1"/>
                </a:solidFill>
                <a:latin typeface="Arial" panose="020B0604020202020204" pitchFamily="34" charset="0"/>
                <a:ea typeface="Roboto Light" panose="02000000000000000000" pitchFamily="2" charset="0"/>
                <a:cs typeface="Open Sans Light" panose="020B0306030504020204" pitchFamily="34" charset="0"/>
              </a:rPr>
              <a:t> </a:t>
            </a:r>
            <a:r>
              <a:rPr lang="en-US" sz="2800" b="1" spc="-150" dirty="0" err="1">
                <a:solidFill>
                  <a:schemeClr val="bg1"/>
                </a:solidFill>
                <a:latin typeface="Arial" panose="020B0604020202020204" pitchFamily="34" charset="0"/>
                <a:ea typeface="Roboto Light" panose="02000000000000000000" pitchFamily="2" charset="0"/>
                <a:cs typeface="Open Sans Light" panose="020B0306030504020204" pitchFamily="34" charset="0"/>
              </a:rPr>
              <a:t>Autoevaluación</a:t>
            </a:r>
            <a:r>
              <a:rPr lang="en-US" sz="2800" b="1" spc="-150" dirty="0">
                <a:solidFill>
                  <a:schemeClr val="bg1"/>
                </a:solidFill>
                <a:latin typeface="Arial" panose="020B0604020202020204" pitchFamily="34" charset="0"/>
                <a:ea typeface="Roboto Light" panose="02000000000000000000" pitchFamily="2" charset="0"/>
                <a:cs typeface="Open Sans Light" panose="020B0306030504020204" pitchFamily="34" charset="0"/>
              </a:rPr>
              <a:t> y </a:t>
            </a:r>
            <a:r>
              <a:rPr lang="en-US" sz="2800" b="1" spc="-150" dirty="0" err="1">
                <a:solidFill>
                  <a:schemeClr val="bg1"/>
                </a:solidFill>
                <a:latin typeface="Arial" panose="020B0604020202020204" pitchFamily="34" charset="0"/>
                <a:ea typeface="Roboto Light" panose="02000000000000000000" pitchFamily="2" charset="0"/>
                <a:cs typeface="Open Sans Light" panose="020B0306030504020204" pitchFamily="34" charset="0"/>
              </a:rPr>
              <a:t>Evaluación</a:t>
            </a:r>
            <a:r>
              <a:rPr lang="en-US" sz="2800" b="1" spc="-150" dirty="0">
                <a:solidFill>
                  <a:schemeClr val="bg1"/>
                </a:solidFill>
                <a:latin typeface="Arial" panose="020B0604020202020204" pitchFamily="34" charset="0"/>
                <a:ea typeface="Roboto Light" panose="02000000000000000000" pitchFamily="2" charset="0"/>
                <a:cs typeface="Open Sans Light" panose="020B0306030504020204" pitchFamily="34" charset="0"/>
              </a:rPr>
              <a:t> Externa</a:t>
            </a:r>
          </a:p>
        </p:txBody>
      </p:sp>
      <p:sp>
        <p:nvSpPr>
          <p:cNvPr id="38" name="Rectangle 19"/>
          <p:cNvSpPr/>
          <p:nvPr/>
        </p:nvSpPr>
        <p:spPr>
          <a:xfrm rot="5400000">
            <a:off x="1823165" y="1691598"/>
            <a:ext cx="152363" cy="1095375"/>
          </a:xfrm>
          <a:prstGeom prst="rect">
            <a:avLst/>
          </a:prstGeom>
          <a:pattFill prst="ltUpDiag">
            <a:fgClr>
              <a:schemeClr val="accent1">
                <a:lumMod val="60000"/>
                <a:lumOff val="40000"/>
              </a:schemeClr>
            </a:fgClr>
            <a:bgClr>
              <a:schemeClr val="accent1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5507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imagen 1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00" r="17000"/>
          <a:stretch>
            <a:fillRect/>
          </a:stretch>
        </p:blipFill>
        <p:spPr/>
      </p:pic>
      <p:sp>
        <p:nvSpPr>
          <p:cNvPr id="16" name="Rectangle 29"/>
          <p:cNvSpPr/>
          <p:nvPr/>
        </p:nvSpPr>
        <p:spPr>
          <a:xfrm>
            <a:off x="780143" y="1977727"/>
            <a:ext cx="657206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charset="0"/>
              <a:buChar char="•"/>
            </a:pPr>
            <a:r>
              <a:rPr lang="en-US" sz="2200" b="1" noProof="1">
                <a:solidFill>
                  <a:schemeClr val="bg1"/>
                </a:solidFill>
                <a:latin typeface="+mj-lt"/>
                <a:ea typeface="Roboto Light" panose="02000000000000000000" pitchFamily="2" charset="0"/>
              </a:rPr>
              <a:t>Evaluar cada dos meses 20 expedientes clínicos maternos de cada una de los siguientes: prenatal, parto, preeclampsia severa y eclampsia, hemorragia posparto primaria, y otros; y 20 expedientes neonatales de cada uno: síndrome de dificultad respiratoria y sepsis neonatal. </a:t>
            </a:r>
          </a:p>
          <a:p>
            <a:pPr marL="285750" indent="-285750" algn="just">
              <a:buFont typeface="Arial" charset="0"/>
              <a:buChar char="•"/>
            </a:pPr>
            <a:r>
              <a:rPr lang="en-US" sz="2200" b="1" noProof="1">
                <a:solidFill>
                  <a:schemeClr val="bg1"/>
                </a:solidFill>
                <a:latin typeface="+mj-lt"/>
                <a:ea typeface="Roboto Light" panose="02000000000000000000" pitchFamily="2" charset="0"/>
              </a:rPr>
              <a:t>Si el total de casos es mayor que 20 entonces seleccionar 20 de forma aleatoria, asegurando primero los casos fatales. </a:t>
            </a:r>
          </a:p>
          <a:p>
            <a:pPr marL="285750" indent="-285750" algn="just">
              <a:buFont typeface="Arial" charset="0"/>
              <a:buChar char="•"/>
            </a:pPr>
            <a:r>
              <a:rPr lang="en-US" sz="2200" b="1" noProof="1">
                <a:solidFill>
                  <a:schemeClr val="bg1"/>
                </a:solidFill>
                <a:latin typeface="+mj-lt"/>
                <a:ea typeface="Roboto Light" panose="02000000000000000000" pitchFamily="2" charset="0"/>
              </a:rPr>
              <a:t>Si los casos fuesen 20 o menos, asegurar que todos sean evaluados.</a:t>
            </a:r>
          </a:p>
          <a:p>
            <a:pPr marL="285750" indent="-285750" algn="just">
              <a:buFont typeface="Arial" charset="0"/>
              <a:buChar char="•"/>
            </a:pPr>
            <a:r>
              <a:rPr lang="en-US" sz="2200" b="1" noProof="1">
                <a:solidFill>
                  <a:schemeClr val="bg1"/>
                </a:solidFill>
                <a:latin typeface="+mj-lt"/>
                <a:ea typeface="Roboto Light" panose="02000000000000000000" pitchFamily="2" charset="0"/>
              </a:rPr>
              <a:t>Para las otras patologías evaluar solo 5 expedientes clínicos: aborto, embarazo ectópico, desprendimiento prematuro de placenta.</a:t>
            </a:r>
          </a:p>
        </p:txBody>
      </p:sp>
      <p:sp>
        <p:nvSpPr>
          <p:cNvPr id="17" name="Rectangle 30"/>
          <p:cNvSpPr/>
          <p:nvPr/>
        </p:nvSpPr>
        <p:spPr>
          <a:xfrm rot="16200000">
            <a:off x="381829" y="3634810"/>
            <a:ext cx="601059" cy="891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>
              <a:solidFill>
                <a:schemeClr val="bg1"/>
              </a:solidFill>
            </a:endParaRPr>
          </a:p>
        </p:txBody>
      </p:sp>
      <p:sp>
        <p:nvSpPr>
          <p:cNvPr id="19" name="Rectangle 32"/>
          <p:cNvSpPr/>
          <p:nvPr/>
        </p:nvSpPr>
        <p:spPr>
          <a:xfrm>
            <a:off x="8266297" y="966874"/>
            <a:ext cx="3033724" cy="338555"/>
          </a:xfrm>
          <a:prstGeom prst="rect">
            <a:avLst/>
          </a:prstGeom>
          <a:extLst/>
        </p:spPr>
        <p:txBody>
          <a:bodyPr wrap="square">
            <a:noAutofit/>
          </a:bodyPr>
          <a:lstStyle/>
          <a:p>
            <a:pPr algn="ctr"/>
            <a:r>
              <a:rPr lang="en-US" sz="2600" b="1" u="sng" noProof="1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Autoevaluación</a:t>
            </a:r>
          </a:p>
        </p:txBody>
      </p:sp>
      <p:sp>
        <p:nvSpPr>
          <p:cNvPr id="20" name="Rectangle 35"/>
          <p:cNvSpPr/>
          <p:nvPr/>
        </p:nvSpPr>
        <p:spPr>
          <a:xfrm rot="16200000">
            <a:off x="381829" y="5359978"/>
            <a:ext cx="601059" cy="8916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>
              <a:solidFill>
                <a:schemeClr val="bg1"/>
              </a:solidFill>
            </a:endParaRPr>
          </a:p>
        </p:txBody>
      </p:sp>
      <p:sp>
        <p:nvSpPr>
          <p:cNvPr id="37" name="Title 11"/>
          <p:cNvSpPr txBox="1">
            <a:spLocks/>
          </p:cNvSpPr>
          <p:nvPr/>
        </p:nvSpPr>
        <p:spPr>
          <a:xfrm>
            <a:off x="1424811" y="1078179"/>
            <a:ext cx="8670165" cy="5376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spc="-300" dirty="0" err="1">
                <a:solidFill>
                  <a:schemeClr val="bg1"/>
                </a:solidFill>
                <a:latin typeface="Arial" panose="020B0604020202020204" pitchFamily="34" charset="0"/>
                <a:ea typeface="Roboto Light" panose="02000000000000000000" pitchFamily="2" charset="0"/>
                <a:cs typeface="Open Sans Light" panose="020B0306030504020204" pitchFamily="34" charset="0"/>
              </a:rPr>
              <a:t>Metodología</a:t>
            </a:r>
            <a:r>
              <a:rPr lang="en-US" sz="3200" b="1" spc="-300" dirty="0">
                <a:solidFill>
                  <a:schemeClr val="bg1"/>
                </a:solidFill>
                <a:latin typeface="Arial" panose="020B0604020202020204" pitchFamily="34" charset="0"/>
                <a:ea typeface="Roboto Light" panose="02000000000000000000" pitchFamily="2" charset="0"/>
                <a:cs typeface="Open Sans Light" panose="020B0306030504020204" pitchFamily="34" charset="0"/>
              </a:rPr>
              <a:t> para </a:t>
            </a:r>
            <a:r>
              <a:rPr lang="en-US" sz="3200" b="1" spc="-300" dirty="0" err="1">
                <a:solidFill>
                  <a:schemeClr val="bg1"/>
                </a:solidFill>
                <a:latin typeface="Arial" panose="020B0604020202020204" pitchFamily="34" charset="0"/>
                <a:ea typeface="Roboto Light" panose="02000000000000000000" pitchFamily="2" charset="0"/>
                <a:cs typeface="Open Sans Light" panose="020B0306030504020204" pitchFamily="34" charset="0"/>
              </a:rPr>
              <a:t>Revisión</a:t>
            </a:r>
            <a:r>
              <a:rPr lang="en-US" sz="3200" b="1" spc="-300" dirty="0">
                <a:solidFill>
                  <a:schemeClr val="bg1"/>
                </a:solidFill>
                <a:latin typeface="Arial" panose="020B0604020202020204" pitchFamily="34" charset="0"/>
                <a:ea typeface="Roboto Light" panose="02000000000000000000" pitchFamily="2" charset="0"/>
                <a:cs typeface="Open Sans Light" panose="020B0306030504020204" pitchFamily="34" charset="0"/>
              </a:rPr>
              <a:t> </a:t>
            </a:r>
          </a:p>
          <a:p>
            <a:pPr algn="l"/>
            <a:r>
              <a:rPr lang="en-US" sz="2400" b="1" dirty="0" err="1">
                <a:solidFill>
                  <a:schemeClr val="accent1"/>
                </a:solidFill>
                <a:latin typeface="Arial" panose="020B0604020202020204" pitchFamily="34" charset="0"/>
                <a:ea typeface="Roboto Light" panose="02000000000000000000" pitchFamily="2" charset="0"/>
                <a:cs typeface="Open Sans Light" panose="020B0306030504020204" pitchFamily="34" charset="0"/>
              </a:rPr>
              <a:t>Expedientes</a:t>
            </a:r>
            <a:r>
              <a:rPr lang="en-US" sz="2400" b="1" dirty="0">
                <a:solidFill>
                  <a:schemeClr val="accent1"/>
                </a:solidFill>
                <a:latin typeface="Arial" panose="020B0604020202020204" pitchFamily="34" charset="0"/>
                <a:ea typeface="Roboto Light" panose="02000000000000000000" pitchFamily="2" charset="0"/>
                <a:cs typeface="Open Sans Light" panose="020B0306030504020204" pitchFamily="34" charset="0"/>
              </a:rPr>
              <a:t> </a:t>
            </a:r>
            <a:r>
              <a:rPr lang="en-US" sz="2400" b="1" dirty="0" err="1">
                <a:solidFill>
                  <a:schemeClr val="accent1"/>
                </a:solidFill>
                <a:latin typeface="Arial" panose="020B0604020202020204" pitchFamily="34" charset="0"/>
                <a:ea typeface="Roboto Light" panose="02000000000000000000" pitchFamily="2" charset="0"/>
                <a:cs typeface="Open Sans Light" panose="020B0306030504020204" pitchFamily="34" charset="0"/>
              </a:rPr>
              <a:t>Clínicos</a:t>
            </a:r>
            <a:r>
              <a:rPr lang="en-US" sz="2400" b="1" dirty="0">
                <a:solidFill>
                  <a:schemeClr val="accent1"/>
                </a:solidFill>
                <a:latin typeface="Arial" panose="020B0604020202020204" pitchFamily="34" charset="0"/>
                <a:ea typeface="Roboto Light" panose="02000000000000000000" pitchFamily="2" charset="0"/>
                <a:cs typeface="Open Sans Light" panose="020B0306030504020204" pitchFamily="34" charset="0"/>
              </a:rPr>
              <a:t> </a:t>
            </a:r>
          </a:p>
          <a:p>
            <a:pPr algn="l"/>
            <a:r>
              <a:rPr lang="en-US" sz="1800" b="1" spc="-150" dirty="0" err="1">
                <a:solidFill>
                  <a:schemeClr val="bg1"/>
                </a:solidFill>
                <a:latin typeface="Arial" panose="020B0604020202020204" pitchFamily="34" charset="0"/>
                <a:ea typeface="Roboto Light" panose="02000000000000000000" pitchFamily="2" charset="0"/>
                <a:cs typeface="Open Sans Light" panose="020B0306030504020204" pitchFamily="34" charset="0"/>
              </a:rPr>
              <a:t>en</a:t>
            </a:r>
            <a:r>
              <a:rPr lang="en-US" sz="1800" b="1" spc="-150" dirty="0">
                <a:solidFill>
                  <a:schemeClr val="bg1"/>
                </a:solidFill>
                <a:latin typeface="Arial" panose="020B0604020202020204" pitchFamily="34" charset="0"/>
                <a:ea typeface="Roboto Light" panose="02000000000000000000" pitchFamily="2" charset="0"/>
                <a:cs typeface="Open Sans Light" panose="020B0306030504020204" pitchFamily="34" charset="0"/>
              </a:rPr>
              <a:t> </a:t>
            </a:r>
            <a:r>
              <a:rPr lang="en-US" sz="1800" b="1" spc="-150" dirty="0" err="1">
                <a:solidFill>
                  <a:schemeClr val="bg1"/>
                </a:solidFill>
                <a:latin typeface="Arial" panose="020B0604020202020204" pitchFamily="34" charset="0"/>
                <a:ea typeface="Roboto Light" panose="02000000000000000000" pitchFamily="2" charset="0"/>
                <a:cs typeface="Open Sans Light" panose="020B0306030504020204" pitchFamily="34" charset="0"/>
              </a:rPr>
              <a:t>Autoevaluación</a:t>
            </a:r>
            <a:r>
              <a:rPr lang="en-US" sz="1800" b="1" spc="-150" dirty="0">
                <a:solidFill>
                  <a:schemeClr val="bg1"/>
                </a:solidFill>
                <a:latin typeface="Arial" panose="020B0604020202020204" pitchFamily="34" charset="0"/>
                <a:ea typeface="Roboto Light" panose="02000000000000000000" pitchFamily="2" charset="0"/>
                <a:cs typeface="Open Sans Light" panose="020B0306030504020204" pitchFamily="34" charset="0"/>
              </a:rPr>
              <a:t> y </a:t>
            </a:r>
            <a:r>
              <a:rPr lang="en-US" sz="1800" b="1" spc="-150" dirty="0" err="1">
                <a:solidFill>
                  <a:schemeClr val="bg1"/>
                </a:solidFill>
                <a:latin typeface="Arial" panose="020B0604020202020204" pitchFamily="34" charset="0"/>
                <a:ea typeface="Roboto Light" panose="02000000000000000000" pitchFamily="2" charset="0"/>
                <a:cs typeface="Open Sans Light" panose="020B0306030504020204" pitchFamily="34" charset="0"/>
              </a:rPr>
              <a:t>Evaluación</a:t>
            </a:r>
            <a:r>
              <a:rPr lang="en-US" sz="1800" b="1" spc="-150" dirty="0">
                <a:solidFill>
                  <a:schemeClr val="bg1"/>
                </a:solidFill>
                <a:latin typeface="Arial" panose="020B0604020202020204" pitchFamily="34" charset="0"/>
                <a:ea typeface="Roboto Light" panose="02000000000000000000" pitchFamily="2" charset="0"/>
                <a:cs typeface="Open Sans Light" panose="020B0306030504020204" pitchFamily="34" charset="0"/>
              </a:rPr>
              <a:t> Externa</a:t>
            </a:r>
          </a:p>
        </p:txBody>
      </p:sp>
      <p:sp>
        <p:nvSpPr>
          <p:cNvPr id="38" name="Rectangle 19"/>
          <p:cNvSpPr/>
          <p:nvPr/>
        </p:nvSpPr>
        <p:spPr>
          <a:xfrm rot="5400000">
            <a:off x="1969469" y="164157"/>
            <a:ext cx="152363" cy="1095375"/>
          </a:xfrm>
          <a:prstGeom prst="rect">
            <a:avLst/>
          </a:prstGeom>
          <a:pattFill prst="ltUpDiag">
            <a:fgClr>
              <a:schemeClr val="accent1">
                <a:lumMod val="60000"/>
                <a:lumOff val="40000"/>
              </a:schemeClr>
            </a:fgClr>
            <a:bgClr>
              <a:schemeClr val="accent1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08318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imagen 1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00" r="17000"/>
          <a:stretch>
            <a:fillRect/>
          </a:stretch>
        </p:blipFill>
        <p:spPr/>
      </p:pic>
      <p:sp>
        <p:nvSpPr>
          <p:cNvPr id="16" name="Rectangle 29"/>
          <p:cNvSpPr/>
          <p:nvPr/>
        </p:nvSpPr>
        <p:spPr>
          <a:xfrm>
            <a:off x="826576" y="1806523"/>
            <a:ext cx="6794053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2200" b="1" noProof="1">
                <a:solidFill>
                  <a:schemeClr val="bg1"/>
                </a:solidFill>
                <a:latin typeface="+mj-lt"/>
                <a:ea typeface="Roboto Light" panose="02000000000000000000" pitchFamily="2" charset="0"/>
              </a:rPr>
              <a:t>El equipo designado revisará cada cuatro meses las autoevaluaciones realizadas en el período correspondiente. 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200" b="1" noProof="1">
                <a:solidFill>
                  <a:schemeClr val="bg1"/>
                </a:solidFill>
                <a:latin typeface="+mj-lt"/>
                <a:ea typeface="Roboto Light" panose="02000000000000000000" pitchFamily="2" charset="0"/>
              </a:rPr>
              <a:t>De las patologías en que se revisan 20 expedientes clínicos durante la autoevaluación, seleccionará aleatoriamente 5 expedientes clínicos de cada proceso o patología de atención materna y 5 expedientes clínicos de cada proceso o patología de atención neonatal. 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200" b="1" noProof="1">
                <a:solidFill>
                  <a:schemeClr val="bg1"/>
                </a:solidFill>
                <a:latin typeface="+mj-lt"/>
                <a:ea typeface="Roboto Light" panose="02000000000000000000" pitchFamily="2" charset="0"/>
              </a:rPr>
              <a:t>De las patologías en que se revisan 5 expedientes clínicos, seleccionará dos expedientes clínicos por patología.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200" b="1" noProof="1">
                <a:solidFill>
                  <a:schemeClr val="bg1"/>
                </a:solidFill>
                <a:latin typeface="+mj-lt"/>
                <a:ea typeface="Roboto Light" panose="02000000000000000000" pitchFamily="2" charset="0"/>
              </a:rPr>
              <a:t>La discordancia en la evaluación del cumplimiento de protocolos de atención en ambos casos (autoevaluación y evaluación externa) no debe ser mayor al 5%.</a:t>
            </a:r>
          </a:p>
        </p:txBody>
      </p:sp>
      <p:sp>
        <p:nvSpPr>
          <p:cNvPr id="17" name="Rectangle 30"/>
          <p:cNvSpPr/>
          <p:nvPr/>
        </p:nvSpPr>
        <p:spPr>
          <a:xfrm rot="16200000">
            <a:off x="381829" y="3634810"/>
            <a:ext cx="601059" cy="891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>
              <a:solidFill>
                <a:schemeClr val="bg1"/>
              </a:solidFill>
            </a:endParaRPr>
          </a:p>
        </p:txBody>
      </p:sp>
      <p:sp>
        <p:nvSpPr>
          <p:cNvPr id="19" name="Rectangle 32"/>
          <p:cNvSpPr/>
          <p:nvPr/>
        </p:nvSpPr>
        <p:spPr>
          <a:xfrm>
            <a:off x="8014545" y="954811"/>
            <a:ext cx="3033724" cy="338555"/>
          </a:xfrm>
          <a:prstGeom prst="rect">
            <a:avLst/>
          </a:prstGeom>
          <a:extLst/>
        </p:spPr>
        <p:txBody>
          <a:bodyPr wrap="square">
            <a:noAutofit/>
          </a:bodyPr>
          <a:lstStyle/>
          <a:p>
            <a:pPr algn="ctr"/>
            <a:r>
              <a:rPr lang="en-US" sz="2600" b="1" u="sng" noProof="1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Evaluación externa</a:t>
            </a:r>
          </a:p>
        </p:txBody>
      </p:sp>
      <p:sp>
        <p:nvSpPr>
          <p:cNvPr id="20" name="Rectangle 35"/>
          <p:cNvSpPr/>
          <p:nvPr/>
        </p:nvSpPr>
        <p:spPr>
          <a:xfrm rot="16200000">
            <a:off x="381829" y="5359978"/>
            <a:ext cx="601059" cy="8916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>
              <a:solidFill>
                <a:schemeClr val="bg1"/>
              </a:solidFill>
            </a:endParaRPr>
          </a:p>
        </p:txBody>
      </p:sp>
      <p:sp>
        <p:nvSpPr>
          <p:cNvPr id="37" name="Title 11"/>
          <p:cNvSpPr txBox="1">
            <a:spLocks/>
          </p:cNvSpPr>
          <p:nvPr/>
        </p:nvSpPr>
        <p:spPr>
          <a:xfrm>
            <a:off x="1424811" y="1078179"/>
            <a:ext cx="8670165" cy="5376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spc="-300" dirty="0" err="1">
                <a:solidFill>
                  <a:schemeClr val="bg1"/>
                </a:solidFill>
                <a:latin typeface="Arial" panose="020B0604020202020204" pitchFamily="34" charset="0"/>
                <a:ea typeface="Roboto Light" panose="02000000000000000000" pitchFamily="2" charset="0"/>
                <a:cs typeface="Open Sans Light" panose="020B0306030504020204" pitchFamily="34" charset="0"/>
              </a:rPr>
              <a:t>Metodología</a:t>
            </a:r>
            <a:r>
              <a:rPr lang="en-US" sz="3200" b="1" spc="-300" dirty="0">
                <a:solidFill>
                  <a:schemeClr val="bg1"/>
                </a:solidFill>
                <a:latin typeface="Arial" panose="020B0604020202020204" pitchFamily="34" charset="0"/>
                <a:ea typeface="Roboto Light" panose="02000000000000000000" pitchFamily="2" charset="0"/>
                <a:cs typeface="Open Sans Light" panose="020B0306030504020204" pitchFamily="34" charset="0"/>
              </a:rPr>
              <a:t> para </a:t>
            </a:r>
            <a:r>
              <a:rPr lang="en-US" sz="3200" b="1" spc="-300" dirty="0" err="1">
                <a:solidFill>
                  <a:schemeClr val="bg1"/>
                </a:solidFill>
                <a:latin typeface="Arial" panose="020B0604020202020204" pitchFamily="34" charset="0"/>
                <a:ea typeface="Roboto Light" panose="02000000000000000000" pitchFamily="2" charset="0"/>
                <a:cs typeface="Open Sans Light" panose="020B0306030504020204" pitchFamily="34" charset="0"/>
              </a:rPr>
              <a:t>Revisión</a:t>
            </a:r>
            <a:r>
              <a:rPr lang="en-US" sz="3200" b="1" spc="-300" dirty="0">
                <a:solidFill>
                  <a:schemeClr val="bg1"/>
                </a:solidFill>
                <a:latin typeface="Arial" panose="020B0604020202020204" pitchFamily="34" charset="0"/>
                <a:ea typeface="Roboto Light" panose="02000000000000000000" pitchFamily="2" charset="0"/>
                <a:cs typeface="Open Sans Light" panose="020B0306030504020204" pitchFamily="34" charset="0"/>
              </a:rPr>
              <a:t> </a:t>
            </a:r>
          </a:p>
          <a:p>
            <a:pPr algn="l"/>
            <a:r>
              <a:rPr lang="en-US" sz="2400" b="1" dirty="0" err="1">
                <a:solidFill>
                  <a:schemeClr val="accent1"/>
                </a:solidFill>
                <a:latin typeface="Arial" panose="020B0604020202020204" pitchFamily="34" charset="0"/>
                <a:ea typeface="Roboto Light" panose="02000000000000000000" pitchFamily="2" charset="0"/>
                <a:cs typeface="Open Sans Light" panose="020B0306030504020204" pitchFamily="34" charset="0"/>
              </a:rPr>
              <a:t>Expedientes</a:t>
            </a:r>
            <a:r>
              <a:rPr lang="en-US" sz="2400" b="1" dirty="0">
                <a:solidFill>
                  <a:schemeClr val="accent1"/>
                </a:solidFill>
                <a:latin typeface="Arial" panose="020B0604020202020204" pitchFamily="34" charset="0"/>
                <a:ea typeface="Roboto Light" panose="02000000000000000000" pitchFamily="2" charset="0"/>
                <a:cs typeface="Open Sans Light" panose="020B0306030504020204" pitchFamily="34" charset="0"/>
              </a:rPr>
              <a:t> </a:t>
            </a:r>
            <a:r>
              <a:rPr lang="en-US" sz="2400" b="1" dirty="0" err="1">
                <a:solidFill>
                  <a:schemeClr val="accent1"/>
                </a:solidFill>
                <a:latin typeface="Arial" panose="020B0604020202020204" pitchFamily="34" charset="0"/>
                <a:ea typeface="Roboto Light" panose="02000000000000000000" pitchFamily="2" charset="0"/>
                <a:cs typeface="Open Sans Light" panose="020B0306030504020204" pitchFamily="34" charset="0"/>
              </a:rPr>
              <a:t>Clínicos</a:t>
            </a:r>
            <a:r>
              <a:rPr lang="en-US" sz="2400" b="1" dirty="0">
                <a:solidFill>
                  <a:schemeClr val="accent1"/>
                </a:solidFill>
                <a:latin typeface="Arial" panose="020B0604020202020204" pitchFamily="34" charset="0"/>
                <a:ea typeface="Roboto Light" panose="02000000000000000000" pitchFamily="2" charset="0"/>
                <a:cs typeface="Open Sans Light" panose="020B0306030504020204" pitchFamily="34" charset="0"/>
              </a:rPr>
              <a:t> </a:t>
            </a:r>
          </a:p>
          <a:p>
            <a:pPr algn="l"/>
            <a:r>
              <a:rPr lang="en-US" sz="1800" b="1" spc="-150" dirty="0" err="1">
                <a:solidFill>
                  <a:schemeClr val="bg1"/>
                </a:solidFill>
                <a:latin typeface="Arial" panose="020B0604020202020204" pitchFamily="34" charset="0"/>
                <a:ea typeface="Roboto Light" panose="02000000000000000000" pitchFamily="2" charset="0"/>
                <a:cs typeface="Open Sans Light" panose="020B0306030504020204" pitchFamily="34" charset="0"/>
              </a:rPr>
              <a:t>en</a:t>
            </a:r>
            <a:r>
              <a:rPr lang="en-US" sz="1800" b="1" spc="-150" dirty="0">
                <a:solidFill>
                  <a:schemeClr val="bg1"/>
                </a:solidFill>
                <a:latin typeface="Arial" panose="020B0604020202020204" pitchFamily="34" charset="0"/>
                <a:ea typeface="Roboto Light" panose="02000000000000000000" pitchFamily="2" charset="0"/>
                <a:cs typeface="Open Sans Light" panose="020B0306030504020204" pitchFamily="34" charset="0"/>
              </a:rPr>
              <a:t> </a:t>
            </a:r>
            <a:r>
              <a:rPr lang="en-US" sz="1800" b="1" spc="-150" dirty="0" err="1">
                <a:solidFill>
                  <a:schemeClr val="bg1"/>
                </a:solidFill>
                <a:latin typeface="Arial" panose="020B0604020202020204" pitchFamily="34" charset="0"/>
                <a:ea typeface="Roboto Light" panose="02000000000000000000" pitchFamily="2" charset="0"/>
                <a:cs typeface="Open Sans Light" panose="020B0306030504020204" pitchFamily="34" charset="0"/>
              </a:rPr>
              <a:t>Autoevaluación</a:t>
            </a:r>
            <a:r>
              <a:rPr lang="en-US" sz="1800" b="1" spc="-150" dirty="0">
                <a:solidFill>
                  <a:schemeClr val="bg1"/>
                </a:solidFill>
                <a:latin typeface="Arial" panose="020B0604020202020204" pitchFamily="34" charset="0"/>
                <a:ea typeface="Roboto Light" panose="02000000000000000000" pitchFamily="2" charset="0"/>
                <a:cs typeface="Open Sans Light" panose="020B0306030504020204" pitchFamily="34" charset="0"/>
              </a:rPr>
              <a:t> y </a:t>
            </a:r>
            <a:r>
              <a:rPr lang="en-US" sz="1800" b="1" spc="-150" dirty="0" err="1">
                <a:solidFill>
                  <a:schemeClr val="bg1"/>
                </a:solidFill>
                <a:latin typeface="Arial" panose="020B0604020202020204" pitchFamily="34" charset="0"/>
                <a:ea typeface="Roboto Light" panose="02000000000000000000" pitchFamily="2" charset="0"/>
                <a:cs typeface="Open Sans Light" panose="020B0306030504020204" pitchFamily="34" charset="0"/>
              </a:rPr>
              <a:t>Evaluación</a:t>
            </a:r>
            <a:r>
              <a:rPr lang="en-US" sz="1800" b="1" spc="-150" dirty="0">
                <a:solidFill>
                  <a:schemeClr val="bg1"/>
                </a:solidFill>
                <a:latin typeface="Arial" panose="020B0604020202020204" pitchFamily="34" charset="0"/>
                <a:ea typeface="Roboto Light" panose="02000000000000000000" pitchFamily="2" charset="0"/>
                <a:cs typeface="Open Sans Light" panose="020B0306030504020204" pitchFamily="34" charset="0"/>
              </a:rPr>
              <a:t> Externa</a:t>
            </a:r>
          </a:p>
        </p:txBody>
      </p:sp>
      <p:sp>
        <p:nvSpPr>
          <p:cNvPr id="38" name="Rectangle 19"/>
          <p:cNvSpPr/>
          <p:nvPr/>
        </p:nvSpPr>
        <p:spPr>
          <a:xfrm rot="5400000">
            <a:off x="1969469" y="164157"/>
            <a:ext cx="152363" cy="1095375"/>
          </a:xfrm>
          <a:prstGeom prst="rect">
            <a:avLst/>
          </a:prstGeom>
          <a:pattFill prst="ltUpDiag">
            <a:fgClr>
              <a:schemeClr val="accent1">
                <a:lumMod val="60000"/>
                <a:lumOff val="40000"/>
              </a:schemeClr>
            </a:fgClr>
            <a:bgClr>
              <a:schemeClr val="accent1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06715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6" name="Rectangle 25"/>
          <p:cNvSpPr/>
          <p:nvPr/>
        </p:nvSpPr>
        <p:spPr>
          <a:xfrm>
            <a:off x="210497" y="109728"/>
            <a:ext cx="11225276" cy="70406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4800" b="1" spc="-300" noProof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7.6 </a:t>
            </a:r>
            <a:r>
              <a:rPr lang="en-US" sz="4000" b="1" spc="-300" noProof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3800" b="1" spc="-300" noProof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Evaluación Expedientes Clínicos: </a:t>
            </a:r>
            <a:r>
              <a:rPr lang="en-US" sz="2000" noProof="1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Tablero de Control</a:t>
            </a:r>
          </a:p>
        </p:txBody>
      </p:sp>
      <p:grpSp>
        <p:nvGrpSpPr>
          <p:cNvPr id="7" name="Group 126"/>
          <p:cNvGrpSpPr/>
          <p:nvPr/>
        </p:nvGrpSpPr>
        <p:grpSpPr>
          <a:xfrm>
            <a:off x="10059731" y="605443"/>
            <a:ext cx="1607019" cy="2324520"/>
            <a:chOff x="9842500" y="1071563"/>
            <a:chExt cx="519113" cy="750887"/>
          </a:xfrm>
          <a:solidFill>
            <a:schemeClr val="bg1">
              <a:lumMod val="50000"/>
            </a:schemeClr>
          </a:solidFill>
        </p:grpSpPr>
        <p:sp>
          <p:nvSpPr>
            <p:cNvPr id="8" name="Freeform 67"/>
            <p:cNvSpPr>
              <a:spLocks noEditPoints="1"/>
            </p:cNvSpPr>
            <p:nvPr/>
          </p:nvSpPr>
          <p:spPr bwMode="auto">
            <a:xfrm>
              <a:off x="9842500" y="1071563"/>
              <a:ext cx="519113" cy="750887"/>
            </a:xfrm>
            <a:custGeom>
              <a:avLst/>
              <a:gdLst>
                <a:gd name="T0" fmla="*/ 1570 w 2289"/>
                <a:gd name="T1" fmla="*/ 786 h 3313"/>
                <a:gd name="T2" fmla="*/ 364 w 2289"/>
                <a:gd name="T3" fmla="*/ 439 h 3313"/>
                <a:gd name="T4" fmla="*/ 276 w 2289"/>
                <a:gd name="T5" fmla="*/ 466 h 3313"/>
                <a:gd name="T6" fmla="*/ 220 w 2289"/>
                <a:gd name="T7" fmla="*/ 535 h 3313"/>
                <a:gd name="T8" fmla="*/ 208 w 2289"/>
                <a:gd name="T9" fmla="*/ 2950 h 3313"/>
                <a:gd name="T10" fmla="*/ 235 w 2289"/>
                <a:gd name="T11" fmla="*/ 3037 h 3313"/>
                <a:gd name="T12" fmla="*/ 303 w 2289"/>
                <a:gd name="T13" fmla="*/ 3093 h 3313"/>
                <a:gd name="T14" fmla="*/ 1925 w 2289"/>
                <a:gd name="T15" fmla="*/ 3105 h 3313"/>
                <a:gd name="T16" fmla="*/ 2013 w 2289"/>
                <a:gd name="T17" fmla="*/ 3078 h 3313"/>
                <a:gd name="T18" fmla="*/ 2069 w 2289"/>
                <a:gd name="T19" fmla="*/ 3011 h 3313"/>
                <a:gd name="T20" fmla="*/ 2081 w 2289"/>
                <a:gd name="T21" fmla="*/ 595 h 3313"/>
                <a:gd name="T22" fmla="*/ 2054 w 2289"/>
                <a:gd name="T23" fmla="*/ 508 h 3313"/>
                <a:gd name="T24" fmla="*/ 1985 w 2289"/>
                <a:gd name="T25" fmla="*/ 452 h 3313"/>
                <a:gd name="T26" fmla="*/ 1776 w 2289"/>
                <a:gd name="T27" fmla="*/ 439 h 3313"/>
                <a:gd name="T28" fmla="*/ 1764 w 2289"/>
                <a:gd name="T29" fmla="*/ 873 h 3313"/>
                <a:gd name="T30" fmla="*/ 1711 w 2289"/>
                <a:gd name="T31" fmla="*/ 948 h 3313"/>
                <a:gd name="T32" fmla="*/ 1627 w 2289"/>
                <a:gd name="T33" fmla="*/ 987 h 3313"/>
                <a:gd name="T34" fmla="*/ 662 w 2289"/>
                <a:gd name="T35" fmla="*/ 987 h 3313"/>
                <a:gd name="T36" fmla="*/ 578 w 2289"/>
                <a:gd name="T37" fmla="*/ 948 h 3313"/>
                <a:gd name="T38" fmla="*/ 525 w 2289"/>
                <a:gd name="T39" fmla="*/ 873 h 3313"/>
                <a:gd name="T40" fmla="*/ 513 w 2289"/>
                <a:gd name="T41" fmla="*/ 439 h 3313"/>
                <a:gd name="T42" fmla="*/ 1123 w 2289"/>
                <a:gd name="T43" fmla="*/ 74 h 3313"/>
                <a:gd name="T44" fmla="*/ 1076 w 2289"/>
                <a:gd name="T45" fmla="*/ 110 h 3313"/>
                <a:gd name="T46" fmla="*/ 1069 w 2289"/>
                <a:gd name="T47" fmla="*/ 171 h 3313"/>
                <a:gd name="T48" fmla="*/ 1104 w 2289"/>
                <a:gd name="T49" fmla="*/ 217 h 3313"/>
                <a:gd name="T50" fmla="*/ 1166 w 2289"/>
                <a:gd name="T51" fmla="*/ 226 h 3313"/>
                <a:gd name="T52" fmla="*/ 1213 w 2289"/>
                <a:gd name="T53" fmla="*/ 189 h 3313"/>
                <a:gd name="T54" fmla="*/ 1220 w 2289"/>
                <a:gd name="T55" fmla="*/ 129 h 3313"/>
                <a:gd name="T56" fmla="*/ 1185 w 2289"/>
                <a:gd name="T57" fmla="*/ 82 h 3313"/>
                <a:gd name="T58" fmla="*/ 965 w 2289"/>
                <a:gd name="T59" fmla="*/ 0 h 3313"/>
                <a:gd name="T60" fmla="*/ 1386 w 2289"/>
                <a:gd name="T61" fmla="*/ 13 h 3313"/>
                <a:gd name="T62" fmla="*/ 1456 w 2289"/>
                <a:gd name="T63" fmla="*/ 70 h 3313"/>
                <a:gd name="T64" fmla="*/ 1482 w 2289"/>
                <a:gd name="T65" fmla="*/ 158 h 3313"/>
                <a:gd name="T66" fmla="*/ 1971 w 2289"/>
                <a:gd name="T67" fmla="*/ 236 h 3313"/>
                <a:gd name="T68" fmla="*/ 2096 w 2289"/>
                <a:gd name="T69" fmla="*/ 275 h 3313"/>
                <a:gd name="T70" fmla="*/ 2197 w 2289"/>
                <a:gd name="T71" fmla="*/ 354 h 3313"/>
                <a:gd name="T72" fmla="*/ 2265 w 2289"/>
                <a:gd name="T73" fmla="*/ 464 h 3313"/>
                <a:gd name="T74" fmla="*/ 2289 w 2289"/>
                <a:gd name="T75" fmla="*/ 595 h 3313"/>
                <a:gd name="T76" fmla="*/ 2277 w 2289"/>
                <a:gd name="T77" fmla="*/ 3039 h 3313"/>
                <a:gd name="T78" fmla="*/ 2224 w 2289"/>
                <a:gd name="T79" fmla="*/ 3157 h 3313"/>
                <a:gd name="T80" fmla="*/ 2132 w 2289"/>
                <a:gd name="T81" fmla="*/ 3247 h 3313"/>
                <a:gd name="T82" fmla="*/ 2015 w 2289"/>
                <a:gd name="T83" fmla="*/ 3301 h 3313"/>
                <a:gd name="T84" fmla="*/ 364 w 2289"/>
                <a:gd name="T85" fmla="*/ 3313 h 3313"/>
                <a:gd name="T86" fmla="*/ 233 w 2289"/>
                <a:gd name="T87" fmla="*/ 3288 h 3313"/>
                <a:gd name="T88" fmla="*/ 122 w 2289"/>
                <a:gd name="T89" fmla="*/ 3220 h 3313"/>
                <a:gd name="T90" fmla="*/ 43 w 2289"/>
                <a:gd name="T91" fmla="*/ 3120 h 3313"/>
                <a:gd name="T92" fmla="*/ 3 w 2289"/>
                <a:gd name="T93" fmla="*/ 2995 h 3313"/>
                <a:gd name="T94" fmla="*/ 3 w 2289"/>
                <a:gd name="T95" fmla="*/ 549 h 3313"/>
                <a:gd name="T96" fmla="*/ 43 w 2289"/>
                <a:gd name="T97" fmla="*/ 425 h 3313"/>
                <a:gd name="T98" fmla="*/ 122 w 2289"/>
                <a:gd name="T99" fmla="*/ 324 h 3313"/>
                <a:gd name="T100" fmla="*/ 233 w 2289"/>
                <a:gd name="T101" fmla="*/ 257 h 3313"/>
                <a:gd name="T102" fmla="*/ 364 w 2289"/>
                <a:gd name="T103" fmla="*/ 233 h 3313"/>
                <a:gd name="T104" fmla="*/ 810 w 2289"/>
                <a:gd name="T105" fmla="*/ 126 h 3313"/>
                <a:gd name="T106" fmla="*/ 853 w 2289"/>
                <a:gd name="T107" fmla="*/ 47 h 3313"/>
                <a:gd name="T108" fmla="*/ 932 w 2289"/>
                <a:gd name="T109" fmla="*/ 4 h 3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289" h="3313">
                  <a:moveTo>
                    <a:pt x="718" y="455"/>
                  </a:moveTo>
                  <a:lnTo>
                    <a:pt x="718" y="786"/>
                  </a:lnTo>
                  <a:lnTo>
                    <a:pt x="1570" y="786"/>
                  </a:lnTo>
                  <a:lnTo>
                    <a:pt x="1570" y="455"/>
                  </a:lnTo>
                  <a:lnTo>
                    <a:pt x="718" y="455"/>
                  </a:lnTo>
                  <a:close/>
                  <a:moveTo>
                    <a:pt x="364" y="439"/>
                  </a:moveTo>
                  <a:lnTo>
                    <a:pt x="333" y="442"/>
                  </a:lnTo>
                  <a:lnTo>
                    <a:pt x="303" y="452"/>
                  </a:lnTo>
                  <a:lnTo>
                    <a:pt x="276" y="466"/>
                  </a:lnTo>
                  <a:lnTo>
                    <a:pt x="253" y="485"/>
                  </a:lnTo>
                  <a:lnTo>
                    <a:pt x="235" y="508"/>
                  </a:lnTo>
                  <a:lnTo>
                    <a:pt x="220" y="535"/>
                  </a:lnTo>
                  <a:lnTo>
                    <a:pt x="212" y="564"/>
                  </a:lnTo>
                  <a:lnTo>
                    <a:pt x="208" y="595"/>
                  </a:lnTo>
                  <a:lnTo>
                    <a:pt x="208" y="2950"/>
                  </a:lnTo>
                  <a:lnTo>
                    <a:pt x="212" y="2982"/>
                  </a:lnTo>
                  <a:lnTo>
                    <a:pt x="220" y="3011"/>
                  </a:lnTo>
                  <a:lnTo>
                    <a:pt x="235" y="3037"/>
                  </a:lnTo>
                  <a:lnTo>
                    <a:pt x="253" y="3059"/>
                  </a:lnTo>
                  <a:lnTo>
                    <a:pt x="276" y="3078"/>
                  </a:lnTo>
                  <a:lnTo>
                    <a:pt x="303" y="3093"/>
                  </a:lnTo>
                  <a:lnTo>
                    <a:pt x="333" y="3102"/>
                  </a:lnTo>
                  <a:lnTo>
                    <a:pt x="364" y="3105"/>
                  </a:lnTo>
                  <a:lnTo>
                    <a:pt x="1925" y="3105"/>
                  </a:lnTo>
                  <a:lnTo>
                    <a:pt x="1956" y="3102"/>
                  </a:lnTo>
                  <a:lnTo>
                    <a:pt x="1985" y="3093"/>
                  </a:lnTo>
                  <a:lnTo>
                    <a:pt x="2013" y="3078"/>
                  </a:lnTo>
                  <a:lnTo>
                    <a:pt x="2035" y="3059"/>
                  </a:lnTo>
                  <a:lnTo>
                    <a:pt x="2054" y="3037"/>
                  </a:lnTo>
                  <a:lnTo>
                    <a:pt x="2069" y="3011"/>
                  </a:lnTo>
                  <a:lnTo>
                    <a:pt x="2078" y="2982"/>
                  </a:lnTo>
                  <a:lnTo>
                    <a:pt x="2081" y="2950"/>
                  </a:lnTo>
                  <a:lnTo>
                    <a:pt x="2081" y="595"/>
                  </a:lnTo>
                  <a:lnTo>
                    <a:pt x="2078" y="564"/>
                  </a:lnTo>
                  <a:lnTo>
                    <a:pt x="2069" y="535"/>
                  </a:lnTo>
                  <a:lnTo>
                    <a:pt x="2054" y="508"/>
                  </a:lnTo>
                  <a:lnTo>
                    <a:pt x="2035" y="485"/>
                  </a:lnTo>
                  <a:lnTo>
                    <a:pt x="2013" y="466"/>
                  </a:lnTo>
                  <a:lnTo>
                    <a:pt x="1985" y="452"/>
                  </a:lnTo>
                  <a:lnTo>
                    <a:pt x="1956" y="442"/>
                  </a:lnTo>
                  <a:lnTo>
                    <a:pt x="1925" y="439"/>
                  </a:lnTo>
                  <a:lnTo>
                    <a:pt x="1776" y="439"/>
                  </a:lnTo>
                  <a:lnTo>
                    <a:pt x="1776" y="810"/>
                  </a:lnTo>
                  <a:lnTo>
                    <a:pt x="1773" y="842"/>
                  </a:lnTo>
                  <a:lnTo>
                    <a:pt x="1764" y="873"/>
                  </a:lnTo>
                  <a:lnTo>
                    <a:pt x="1751" y="901"/>
                  </a:lnTo>
                  <a:lnTo>
                    <a:pt x="1733" y="926"/>
                  </a:lnTo>
                  <a:lnTo>
                    <a:pt x="1711" y="948"/>
                  </a:lnTo>
                  <a:lnTo>
                    <a:pt x="1686" y="965"/>
                  </a:lnTo>
                  <a:lnTo>
                    <a:pt x="1658" y="979"/>
                  </a:lnTo>
                  <a:lnTo>
                    <a:pt x="1627" y="987"/>
                  </a:lnTo>
                  <a:lnTo>
                    <a:pt x="1594" y="990"/>
                  </a:lnTo>
                  <a:lnTo>
                    <a:pt x="694" y="990"/>
                  </a:lnTo>
                  <a:lnTo>
                    <a:pt x="662" y="987"/>
                  </a:lnTo>
                  <a:lnTo>
                    <a:pt x="631" y="979"/>
                  </a:lnTo>
                  <a:lnTo>
                    <a:pt x="603" y="965"/>
                  </a:lnTo>
                  <a:lnTo>
                    <a:pt x="578" y="948"/>
                  </a:lnTo>
                  <a:lnTo>
                    <a:pt x="556" y="926"/>
                  </a:lnTo>
                  <a:lnTo>
                    <a:pt x="538" y="901"/>
                  </a:lnTo>
                  <a:lnTo>
                    <a:pt x="525" y="873"/>
                  </a:lnTo>
                  <a:lnTo>
                    <a:pt x="516" y="842"/>
                  </a:lnTo>
                  <a:lnTo>
                    <a:pt x="513" y="810"/>
                  </a:lnTo>
                  <a:lnTo>
                    <a:pt x="513" y="439"/>
                  </a:lnTo>
                  <a:lnTo>
                    <a:pt x="364" y="439"/>
                  </a:lnTo>
                  <a:close/>
                  <a:moveTo>
                    <a:pt x="1145" y="72"/>
                  </a:moveTo>
                  <a:lnTo>
                    <a:pt x="1123" y="74"/>
                  </a:lnTo>
                  <a:lnTo>
                    <a:pt x="1104" y="82"/>
                  </a:lnTo>
                  <a:lnTo>
                    <a:pt x="1089" y="95"/>
                  </a:lnTo>
                  <a:lnTo>
                    <a:pt x="1076" y="110"/>
                  </a:lnTo>
                  <a:lnTo>
                    <a:pt x="1069" y="129"/>
                  </a:lnTo>
                  <a:lnTo>
                    <a:pt x="1066" y="150"/>
                  </a:lnTo>
                  <a:lnTo>
                    <a:pt x="1069" y="171"/>
                  </a:lnTo>
                  <a:lnTo>
                    <a:pt x="1076" y="189"/>
                  </a:lnTo>
                  <a:lnTo>
                    <a:pt x="1089" y="205"/>
                  </a:lnTo>
                  <a:lnTo>
                    <a:pt x="1104" y="217"/>
                  </a:lnTo>
                  <a:lnTo>
                    <a:pt x="1123" y="226"/>
                  </a:lnTo>
                  <a:lnTo>
                    <a:pt x="1145" y="229"/>
                  </a:lnTo>
                  <a:lnTo>
                    <a:pt x="1166" y="226"/>
                  </a:lnTo>
                  <a:lnTo>
                    <a:pt x="1185" y="217"/>
                  </a:lnTo>
                  <a:lnTo>
                    <a:pt x="1200" y="205"/>
                  </a:lnTo>
                  <a:lnTo>
                    <a:pt x="1213" y="189"/>
                  </a:lnTo>
                  <a:lnTo>
                    <a:pt x="1220" y="171"/>
                  </a:lnTo>
                  <a:lnTo>
                    <a:pt x="1223" y="150"/>
                  </a:lnTo>
                  <a:lnTo>
                    <a:pt x="1220" y="129"/>
                  </a:lnTo>
                  <a:lnTo>
                    <a:pt x="1213" y="110"/>
                  </a:lnTo>
                  <a:lnTo>
                    <a:pt x="1200" y="95"/>
                  </a:lnTo>
                  <a:lnTo>
                    <a:pt x="1185" y="82"/>
                  </a:lnTo>
                  <a:lnTo>
                    <a:pt x="1166" y="74"/>
                  </a:lnTo>
                  <a:lnTo>
                    <a:pt x="1145" y="72"/>
                  </a:lnTo>
                  <a:close/>
                  <a:moveTo>
                    <a:pt x="965" y="0"/>
                  </a:moveTo>
                  <a:lnTo>
                    <a:pt x="1324" y="0"/>
                  </a:lnTo>
                  <a:lnTo>
                    <a:pt x="1356" y="4"/>
                  </a:lnTo>
                  <a:lnTo>
                    <a:pt x="1386" y="13"/>
                  </a:lnTo>
                  <a:lnTo>
                    <a:pt x="1413" y="27"/>
                  </a:lnTo>
                  <a:lnTo>
                    <a:pt x="1436" y="47"/>
                  </a:lnTo>
                  <a:lnTo>
                    <a:pt x="1456" y="70"/>
                  </a:lnTo>
                  <a:lnTo>
                    <a:pt x="1469" y="97"/>
                  </a:lnTo>
                  <a:lnTo>
                    <a:pt x="1479" y="126"/>
                  </a:lnTo>
                  <a:lnTo>
                    <a:pt x="1482" y="158"/>
                  </a:lnTo>
                  <a:lnTo>
                    <a:pt x="1482" y="233"/>
                  </a:lnTo>
                  <a:lnTo>
                    <a:pt x="1925" y="233"/>
                  </a:lnTo>
                  <a:lnTo>
                    <a:pt x="1971" y="236"/>
                  </a:lnTo>
                  <a:lnTo>
                    <a:pt x="2015" y="244"/>
                  </a:lnTo>
                  <a:lnTo>
                    <a:pt x="2056" y="257"/>
                  </a:lnTo>
                  <a:lnTo>
                    <a:pt x="2096" y="275"/>
                  </a:lnTo>
                  <a:lnTo>
                    <a:pt x="2132" y="297"/>
                  </a:lnTo>
                  <a:lnTo>
                    <a:pt x="2167" y="324"/>
                  </a:lnTo>
                  <a:lnTo>
                    <a:pt x="2197" y="354"/>
                  </a:lnTo>
                  <a:lnTo>
                    <a:pt x="2224" y="388"/>
                  </a:lnTo>
                  <a:lnTo>
                    <a:pt x="2246" y="425"/>
                  </a:lnTo>
                  <a:lnTo>
                    <a:pt x="2265" y="464"/>
                  </a:lnTo>
                  <a:lnTo>
                    <a:pt x="2278" y="506"/>
                  </a:lnTo>
                  <a:lnTo>
                    <a:pt x="2286" y="549"/>
                  </a:lnTo>
                  <a:lnTo>
                    <a:pt x="2289" y="595"/>
                  </a:lnTo>
                  <a:lnTo>
                    <a:pt x="2289" y="2950"/>
                  </a:lnTo>
                  <a:lnTo>
                    <a:pt x="2286" y="2995"/>
                  </a:lnTo>
                  <a:lnTo>
                    <a:pt x="2277" y="3039"/>
                  </a:lnTo>
                  <a:lnTo>
                    <a:pt x="2265" y="3081"/>
                  </a:lnTo>
                  <a:lnTo>
                    <a:pt x="2246" y="3120"/>
                  </a:lnTo>
                  <a:lnTo>
                    <a:pt x="2224" y="3157"/>
                  </a:lnTo>
                  <a:lnTo>
                    <a:pt x="2197" y="3190"/>
                  </a:lnTo>
                  <a:lnTo>
                    <a:pt x="2167" y="3220"/>
                  </a:lnTo>
                  <a:lnTo>
                    <a:pt x="2132" y="3247"/>
                  </a:lnTo>
                  <a:lnTo>
                    <a:pt x="2096" y="3270"/>
                  </a:lnTo>
                  <a:lnTo>
                    <a:pt x="2056" y="3288"/>
                  </a:lnTo>
                  <a:lnTo>
                    <a:pt x="2015" y="3301"/>
                  </a:lnTo>
                  <a:lnTo>
                    <a:pt x="1971" y="3309"/>
                  </a:lnTo>
                  <a:lnTo>
                    <a:pt x="1925" y="3313"/>
                  </a:lnTo>
                  <a:lnTo>
                    <a:pt x="364" y="3313"/>
                  </a:lnTo>
                  <a:lnTo>
                    <a:pt x="318" y="3309"/>
                  </a:lnTo>
                  <a:lnTo>
                    <a:pt x="274" y="3301"/>
                  </a:lnTo>
                  <a:lnTo>
                    <a:pt x="233" y="3288"/>
                  </a:lnTo>
                  <a:lnTo>
                    <a:pt x="193" y="3270"/>
                  </a:lnTo>
                  <a:lnTo>
                    <a:pt x="156" y="3247"/>
                  </a:lnTo>
                  <a:lnTo>
                    <a:pt x="122" y="3220"/>
                  </a:lnTo>
                  <a:lnTo>
                    <a:pt x="92" y="3190"/>
                  </a:lnTo>
                  <a:lnTo>
                    <a:pt x="65" y="3157"/>
                  </a:lnTo>
                  <a:lnTo>
                    <a:pt x="43" y="3120"/>
                  </a:lnTo>
                  <a:lnTo>
                    <a:pt x="24" y="3081"/>
                  </a:lnTo>
                  <a:lnTo>
                    <a:pt x="10" y="3039"/>
                  </a:lnTo>
                  <a:lnTo>
                    <a:pt x="3" y="2995"/>
                  </a:lnTo>
                  <a:lnTo>
                    <a:pt x="0" y="2950"/>
                  </a:lnTo>
                  <a:lnTo>
                    <a:pt x="0" y="595"/>
                  </a:lnTo>
                  <a:lnTo>
                    <a:pt x="3" y="549"/>
                  </a:lnTo>
                  <a:lnTo>
                    <a:pt x="10" y="506"/>
                  </a:lnTo>
                  <a:lnTo>
                    <a:pt x="24" y="464"/>
                  </a:lnTo>
                  <a:lnTo>
                    <a:pt x="43" y="425"/>
                  </a:lnTo>
                  <a:lnTo>
                    <a:pt x="65" y="388"/>
                  </a:lnTo>
                  <a:lnTo>
                    <a:pt x="92" y="354"/>
                  </a:lnTo>
                  <a:lnTo>
                    <a:pt x="122" y="324"/>
                  </a:lnTo>
                  <a:lnTo>
                    <a:pt x="156" y="297"/>
                  </a:lnTo>
                  <a:lnTo>
                    <a:pt x="193" y="275"/>
                  </a:lnTo>
                  <a:lnTo>
                    <a:pt x="233" y="257"/>
                  </a:lnTo>
                  <a:lnTo>
                    <a:pt x="274" y="244"/>
                  </a:lnTo>
                  <a:lnTo>
                    <a:pt x="318" y="236"/>
                  </a:lnTo>
                  <a:lnTo>
                    <a:pt x="364" y="233"/>
                  </a:lnTo>
                  <a:lnTo>
                    <a:pt x="807" y="233"/>
                  </a:lnTo>
                  <a:lnTo>
                    <a:pt x="807" y="158"/>
                  </a:lnTo>
                  <a:lnTo>
                    <a:pt x="810" y="126"/>
                  </a:lnTo>
                  <a:lnTo>
                    <a:pt x="820" y="97"/>
                  </a:lnTo>
                  <a:lnTo>
                    <a:pt x="834" y="70"/>
                  </a:lnTo>
                  <a:lnTo>
                    <a:pt x="853" y="47"/>
                  </a:lnTo>
                  <a:lnTo>
                    <a:pt x="876" y="27"/>
                  </a:lnTo>
                  <a:lnTo>
                    <a:pt x="903" y="13"/>
                  </a:lnTo>
                  <a:lnTo>
                    <a:pt x="932" y="4"/>
                  </a:lnTo>
                  <a:lnTo>
                    <a:pt x="9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9" name="Freeform 68"/>
            <p:cNvSpPr>
              <a:spLocks noEditPoints="1"/>
            </p:cNvSpPr>
            <p:nvPr/>
          </p:nvSpPr>
          <p:spPr bwMode="auto">
            <a:xfrm>
              <a:off x="9920288" y="1370013"/>
              <a:ext cx="120650" cy="100012"/>
            </a:xfrm>
            <a:custGeom>
              <a:avLst/>
              <a:gdLst>
                <a:gd name="T0" fmla="*/ 73 w 533"/>
                <a:gd name="T1" fmla="*/ 66 h 441"/>
                <a:gd name="T2" fmla="*/ 59 w 533"/>
                <a:gd name="T3" fmla="*/ 81 h 441"/>
                <a:gd name="T4" fmla="*/ 56 w 533"/>
                <a:gd name="T5" fmla="*/ 358 h 441"/>
                <a:gd name="T6" fmla="*/ 65 w 533"/>
                <a:gd name="T7" fmla="*/ 377 h 441"/>
                <a:gd name="T8" fmla="*/ 85 w 533"/>
                <a:gd name="T9" fmla="*/ 385 h 441"/>
                <a:gd name="T10" fmla="*/ 337 w 533"/>
                <a:gd name="T11" fmla="*/ 383 h 441"/>
                <a:gd name="T12" fmla="*/ 353 w 533"/>
                <a:gd name="T13" fmla="*/ 368 h 441"/>
                <a:gd name="T14" fmla="*/ 355 w 533"/>
                <a:gd name="T15" fmla="*/ 282 h 441"/>
                <a:gd name="T16" fmla="*/ 285 w 533"/>
                <a:gd name="T17" fmla="*/ 362 h 441"/>
                <a:gd name="T18" fmla="*/ 259 w 533"/>
                <a:gd name="T19" fmla="*/ 370 h 441"/>
                <a:gd name="T20" fmla="*/ 243 w 533"/>
                <a:gd name="T21" fmla="*/ 369 h 441"/>
                <a:gd name="T22" fmla="*/ 220 w 533"/>
                <a:gd name="T23" fmla="*/ 357 h 441"/>
                <a:gd name="T24" fmla="*/ 89 w 533"/>
                <a:gd name="T25" fmla="*/ 231 h 441"/>
                <a:gd name="T26" fmla="*/ 82 w 533"/>
                <a:gd name="T27" fmla="*/ 200 h 441"/>
                <a:gd name="T28" fmla="*/ 96 w 533"/>
                <a:gd name="T29" fmla="*/ 171 h 441"/>
                <a:gd name="T30" fmla="*/ 124 w 533"/>
                <a:gd name="T31" fmla="*/ 155 h 441"/>
                <a:gd name="T32" fmla="*/ 155 w 533"/>
                <a:gd name="T33" fmla="*/ 160 h 441"/>
                <a:gd name="T34" fmla="*/ 213 w 533"/>
                <a:gd name="T35" fmla="*/ 208 h 441"/>
                <a:gd name="T36" fmla="*/ 242 w 533"/>
                <a:gd name="T37" fmla="*/ 222 h 441"/>
                <a:gd name="T38" fmla="*/ 272 w 533"/>
                <a:gd name="T39" fmla="*/ 215 h 441"/>
                <a:gd name="T40" fmla="*/ 355 w 533"/>
                <a:gd name="T41" fmla="*/ 121 h 441"/>
                <a:gd name="T42" fmla="*/ 353 w 533"/>
                <a:gd name="T43" fmla="*/ 81 h 441"/>
                <a:gd name="T44" fmla="*/ 337 w 533"/>
                <a:gd name="T45" fmla="*/ 66 h 441"/>
                <a:gd name="T46" fmla="*/ 85 w 533"/>
                <a:gd name="T47" fmla="*/ 64 h 441"/>
                <a:gd name="T48" fmla="*/ 501 w 533"/>
                <a:gd name="T49" fmla="*/ 3 h 441"/>
                <a:gd name="T50" fmla="*/ 526 w 533"/>
                <a:gd name="T51" fmla="*/ 24 h 441"/>
                <a:gd name="T52" fmla="*/ 533 w 533"/>
                <a:gd name="T53" fmla="*/ 55 h 441"/>
                <a:gd name="T54" fmla="*/ 520 w 533"/>
                <a:gd name="T55" fmla="*/ 84 h 441"/>
                <a:gd name="T56" fmla="*/ 411 w 533"/>
                <a:gd name="T57" fmla="*/ 358 h 441"/>
                <a:gd name="T58" fmla="*/ 399 w 533"/>
                <a:gd name="T59" fmla="*/ 399 h 441"/>
                <a:gd name="T60" fmla="*/ 369 w 533"/>
                <a:gd name="T61" fmla="*/ 429 h 441"/>
                <a:gd name="T62" fmla="*/ 326 w 533"/>
                <a:gd name="T63" fmla="*/ 441 h 441"/>
                <a:gd name="T64" fmla="*/ 62 w 533"/>
                <a:gd name="T65" fmla="*/ 438 h 441"/>
                <a:gd name="T66" fmla="*/ 25 w 533"/>
                <a:gd name="T67" fmla="*/ 417 h 441"/>
                <a:gd name="T68" fmla="*/ 3 w 533"/>
                <a:gd name="T69" fmla="*/ 380 h 441"/>
                <a:gd name="T70" fmla="*/ 0 w 533"/>
                <a:gd name="T71" fmla="*/ 92 h 441"/>
                <a:gd name="T72" fmla="*/ 12 w 533"/>
                <a:gd name="T73" fmla="*/ 50 h 441"/>
                <a:gd name="T74" fmla="*/ 42 w 533"/>
                <a:gd name="T75" fmla="*/ 20 h 441"/>
                <a:gd name="T76" fmla="*/ 85 w 533"/>
                <a:gd name="T77" fmla="*/ 8 h 441"/>
                <a:gd name="T78" fmla="*/ 347 w 533"/>
                <a:gd name="T79" fmla="*/ 10 h 441"/>
                <a:gd name="T80" fmla="*/ 382 w 533"/>
                <a:gd name="T81" fmla="*/ 29 h 441"/>
                <a:gd name="T82" fmla="*/ 405 w 533"/>
                <a:gd name="T83" fmla="*/ 61 h 441"/>
                <a:gd name="T84" fmla="*/ 454 w 533"/>
                <a:gd name="T85" fmla="*/ 7 h 441"/>
                <a:gd name="T86" fmla="*/ 485 w 533"/>
                <a:gd name="T87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33" h="441">
                  <a:moveTo>
                    <a:pt x="85" y="64"/>
                  </a:moveTo>
                  <a:lnTo>
                    <a:pt x="73" y="66"/>
                  </a:lnTo>
                  <a:lnTo>
                    <a:pt x="65" y="73"/>
                  </a:lnTo>
                  <a:lnTo>
                    <a:pt x="59" y="81"/>
                  </a:lnTo>
                  <a:lnTo>
                    <a:pt x="56" y="92"/>
                  </a:lnTo>
                  <a:lnTo>
                    <a:pt x="56" y="358"/>
                  </a:lnTo>
                  <a:lnTo>
                    <a:pt x="59" y="368"/>
                  </a:lnTo>
                  <a:lnTo>
                    <a:pt x="65" y="377"/>
                  </a:lnTo>
                  <a:lnTo>
                    <a:pt x="73" y="383"/>
                  </a:lnTo>
                  <a:lnTo>
                    <a:pt x="85" y="385"/>
                  </a:lnTo>
                  <a:lnTo>
                    <a:pt x="326" y="385"/>
                  </a:lnTo>
                  <a:lnTo>
                    <a:pt x="337" y="383"/>
                  </a:lnTo>
                  <a:lnTo>
                    <a:pt x="346" y="377"/>
                  </a:lnTo>
                  <a:lnTo>
                    <a:pt x="353" y="368"/>
                  </a:lnTo>
                  <a:lnTo>
                    <a:pt x="355" y="358"/>
                  </a:lnTo>
                  <a:lnTo>
                    <a:pt x="355" y="282"/>
                  </a:lnTo>
                  <a:lnTo>
                    <a:pt x="295" y="353"/>
                  </a:lnTo>
                  <a:lnTo>
                    <a:pt x="285" y="362"/>
                  </a:lnTo>
                  <a:lnTo>
                    <a:pt x="272" y="368"/>
                  </a:lnTo>
                  <a:lnTo>
                    <a:pt x="259" y="370"/>
                  </a:lnTo>
                  <a:lnTo>
                    <a:pt x="256" y="370"/>
                  </a:lnTo>
                  <a:lnTo>
                    <a:pt x="243" y="369"/>
                  </a:lnTo>
                  <a:lnTo>
                    <a:pt x="231" y="364"/>
                  </a:lnTo>
                  <a:lnTo>
                    <a:pt x="220" y="357"/>
                  </a:lnTo>
                  <a:lnTo>
                    <a:pt x="99" y="245"/>
                  </a:lnTo>
                  <a:lnTo>
                    <a:pt x="89" y="231"/>
                  </a:lnTo>
                  <a:lnTo>
                    <a:pt x="84" y="217"/>
                  </a:lnTo>
                  <a:lnTo>
                    <a:pt x="82" y="200"/>
                  </a:lnTo>
                  <a:lnTo>
                    <a:pt x="87" y="186"/>
                  </a:lnTo>
                  <a:lnTo>
                    <a:pt x="96" y="171"/>
                  </a:lnTo>
                  <a:lnTo>
                    <a:pt x="110" y="162"/>
                  </a:lnTo>
                  <a:lnTo>
                    <a:pt x="124" y="155"/>
                  </a:lnTo>
                  <a:lnTo>
                    <a:pt x="140" y="155"/>
                  </a:lnTo>
                  <a:lnTo>
                    <a:pt x="155" y="160"/>
                  </a:lnTo>
                  <a:lnTo>
                    <a:pt x="169" y="169"/>
                  </a:lnTo>
                  <a:lnTo>
                    <a:pt x="213" y="208"/>
                  </a:lnTo>
                  <a:lnTo>
                    <a:pt x="226" y="218"/>
                  </a:lnTo>
                  <a:lnTo>
                    <a:pt x="242" y="222"/>
                  </a:lnTo>
                  <a:lnTo>
                    <a:pt x="258" y="221"/>
                  </a:lnTo>
                  <a:lnTo>
                    <a:pt x="272" y="215"/>
                  </a:lnTo>
                  <a:lnTo>
                    <a:pt x="285" y="204"/>
                  </a:lnTo>
                  <a:lnTo>
                    <a:pt x="355" y="121"/>
                  </a:lnTo>
                  <a:lnTo>
                    <a:pt x="355" y="92"/>
                  </a:lnTo>
                  <a:lnTo>
                    <a:pt x="353" y="81"/>
                  </a:lnTo>
                  <a:lnTo>
                    <a:pt x="346" y="73"/>
                  </a:lnTo>
                  <a:lnTo>
                    <a:pt x="337" y="66"/>
                  </a:lnTo>
                  <a:lnTo>
                    <a:pt x="326" y="64"/>
                  </a:lnTo>
                  <a:lnTo>
                    <a:pt x="85" y="64"/>
                  </a:lnTo>
                  <a:close/>
                  <a:moveTo>
                    <a:pt x="485" y="0"/>
                  </a:moveTo>
                  <a:lnTo>
                    <a:pt x="501" y="3"/>
                  </a:lnTo>
                  <a:lnTo>
                    <a:pt x="514" y="11"/>
                  </a:lnTo>
                  <a:lnTo>
                    <a:pt x="526" y="24"/>
                  </a:lnTo>
                  <a:lnTo>
                    <a:pt x="532" y="39"/>
                  </a:lnTo>
                  <a:lnTo>
                    <a:pt x="533" y="55"/>
                  </a:lnTo>
                  <a:lnTo>
                    <a:pt x="530" y="70"/>
                  </a:lnTo>
                  <a:lnTo>
                    <a:pt x="520" y="84"/>
                  </a:lnTo>
                  <a:lnTo>
                    <a:pt x="411" y="215"/>
                  </a:lnTo>
                  <a:lnTo>
                    <a:pt x="411" y="358"/>
                  </a:lnTo>
                  <a:lnTo>
                    <a:pt x="408" y="380"/>
                  </a:lnTo>
                  <a:lnTo>
                    <a:pt x="399" y="399"/>
                  </a:lnTo>
                  <a:lnTo>
                    <a:pt x="386" y="417"/>
                  </a:lnTo>
                  <a:lnTo>
                    <a:pt x="369" y="429"/>
                  </a:lnTo>
                  <a:lnTo>
                    <a:pt x="348" y="438"/>
                  </a:lnTo>
                  <a:lnTo>
                    <a:pt x="326" y="441"/>
                  </a:lnTo>
                  <a:lnTo>
                    <a:pt x="85" y="441"/>
                  </a:lnTo>
                  <a:lnTo>
                    <a:pt x="62" y="438"/>
                  </a:lnTo>
                  <a:lnTo>
                    <a:pt x="42" y="429"/>
                  </a:lnTo>
                  <a:lnTo>
                    <a:pt x="25" y="417"/>
                  </a:lnTo>
                  <a:lnTo>
                    <a:pt x="12" y="399"/>
                  </a:lnTo>
                  <a:lnTo>
                    <a:pt x="3" y="380"/>
                  </a:lnTo>
                  <a:lnTo>
                    <a:pt x="0" y="358"/>
                  </a:lnTo>
                  <a:lnTo>
                    <a:pt x="0" y="92"/>
                  </a:lnTo>
                  <a:lnTo>
                    <a:pt x="3" y="69"/>
                  </a:lnTo>
                  <a:lnTo>
                    <a:pt x="12" y="50"/>
                  </a:lnTo>
                  <a:lnTo>
                    <a:pt x="25" y="32"/>
                  </a:lnTo>
                  <a:lnTo>
                    <a:pt x="42" y="20"/>
                  </a:lnTo>
                  <a:lnTo>
                    <a:pt x="62" y="11"/>
                  </a:lnTo>
                  <a:lnTo>
                    <a:pt x="85" y="8"/>
                  </a:lnTo>
                  <a:lnTo>
                    <a:pt x="326" y="8"/>
                  </a:lnTo>
                  <a:lnTo>
                    <a:pt x="347" y="10"/>
                  </a:lnTo>
                  <a:lnTo>
                    <a:pt x="366" y="18"/>
                  </a:lnTo>
                  <a:lnTo>
                    <a:pt x="382" y="29"/>
                  </a:lnTo>
                  <a:lnTo>
                    <a:pt x="395" y="43"/>
                  </a:lnTo>
                  <a:lnTo>
                    <a:pt x="405" y="61"/>
                  </a:lnTo>
                  <a:lnTo>
                    <a:pt x="441" y="19"/>
                  </a:lnTo>
                  <a:lnTo>
                    <a:pt x="454" y="7"/>
                  </a:lnTo>
                  <a:lnTo>
                    <a:pt x="468" y="1"/>
                  </a:lnTo>
                  <a:lnTo>
                    <a:pt x="48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0" name="Freeform 69"/>
            <p:cNvSpPr>
              <a:spLocks noEditPoints="1"/>
            </p:cNvSpPr>
            <p:nvPr/>
          </p:nvSpPr>
          <p:spPr bwMode="auto">
            <a:xfrm>
              <a:off x="9920288" y="1498600"/>
              <a:ext cx="120650" cy="103187"/>
            </a:xfrm>
            <a:custGeom>
              <a:avLst/>
              <a:gdLst>
                <a:gd name="T0" fmla="*/ 73 w 533"/>
                <a:gd name="T1" fmla="*/ 78 h 453"/>
                <a:gd name="T2" fmla="*/ 59 w 533"/>
                <a:gd name="T3" fmla="*/ 93 h 453"/>
                <a:gd name="T4" fmla="*/ 56 w 533"/>
                <a:gd name="T5" fmla="*/ 369 h 453"/>
                <a:gd name="T6" fmla="*/ 65 w 533"/>
                <a:gd name="T7" fmla="*/ 389 h 453"/>
                <a:gd name="T8" fmla="*/ 85 w 533"/>
                <a:gd name="T9" fmla="*/ 397 h 453"/>
                <a:gd name="T10" fmla="*/ 337 w 533"/>
                <a:gd name="T11" fmla="*/ 395 h 453"/>
                <a:gd name="T12" fmla="*/ 353 w 533"/>
                <a:gd name="T13" fmla="*/ 381 h 453"/>
                <a:gd name="T14" fmla="*/ 355 w 533"/>
                <a:gd name="T15" fmla="*/ 282 h 453"/>
                <a:gd name="T16" fmla="*/ 285 w 533"/>
                <a:gd name="T17" fmla="*/ 361 h 453"/>
                <a:gd name="T18" fmla="*/ 259 w 533"/>
                <a:gd name="T19" fmla="*/ 370 h 453"/>
                <a:gd name="T20" fmla="*/ 243 w 533"/>
                <a:gd name="T21" fmla="*/ 368 h 453"/>
                <a:gd name="T22" fmla="*/ 220 w 533"/>
                <a:gd name="T23" fmla="*/ 357 h 453"/>
                <a:gd name="T24" fmla="*/ 89 w 533"/>
                <a:gd name="T25" fmla="*/ 231 h 453"/>
                <a:gd name="T26" fmla="*/ 82 w 533"/>
                <a:gd name="T27" fmla="*/ 200 h 453"/>
                <a:gd name="T28" fmla="*/ 96 w 533"/>
                <a:gd name="T29" fmla="*/ 171 h 453"/>
                <a:gd name="T30" fmla="*/ 124 w 533"/>
                <a:gd name="T31" fmla="*/ 156 h 453"/>
                <a:gd name="T32" fmla="*/ 155 w 533"/>
                <a:gd name="T33" fmla="*/ 160 h 453"/>
                <a:gd name="T34" fmla="*/ 213 w 533"/>
                <a:gd name="T35" fmla="*/ 209 h 453"/>
                <a:gd name="T36" fmla="*/ 242 w 533"/>
                <a:gd name="T37" fmla="*/ 222 h 453"/>
                <a:gd name="T38" fmla="*/ 272 w 533"/>
                <a:gd name="T39" fmla="*/ 215 h 453"/>
                <a:gd name="T40" fmla="*/ 355 w 533"/>
                <a:gd name="T41" fmla="*/ 120 h 453"/>
                <a:gd name="T42" fmla="*/ 353 w 533"/>
                <a:gd name="T43" fmla="*/ 93 h 453"/>
                <a:gd name="T44" fmla="*/ 337 w 533"/>
                <a:gd name="T45" fmla="*/ 78 h 453"/>
                <a:gd name="T46" fmla="*/ 85 w 533"/>
                <a:gd name="T47" fmla="*/ 76 h 453"/>
                <a:gd name="T48" fmla="*/ 501 w 533"/>
                <a:gd name="T49" fmla="*/ 3 h 453"/>
                <a:gd name="T50" fmla="*/ 526 w 533"/>
                <a:gd name="T51" fmla="*/ 24 h 453"/>
                <a:gd name="T52" fmla="*/ 533 w 533"/>
                <a:gd name="T53" fmla="*/ 54 h 453"/>
                <a:gd name="T54" fmla="*/ 520 w 533"/>
                <a:gd name="T55" fmla="*/ 84 h 453"/>
                <a:gd name="T56" fmla="*/ 411 w 533"/>
                <a:gd name="T57" fmla="*/ 369 h 453"/>
                <a:gd name="T58" fmla="*/ 399 w 533"/>
                <a:gd name="T59" fmla="*/ 412 h 453"/>
                <a:gd name="T60" fmla="*/ 369 w 533"/>
                <a:gd name="T61" fmla="*/ 442 h 453"/>
                <a:gd name="T62" fmla="*/ 326 w 533"/>
                <a:gd name="T63" fmla="*/ 453 h 453"/>
                <a:gd name="T64" fmla="*/ 62 w 533"/>
                <a:gd name="T65" fmla="*/ 450 h 453"/>
                <a:gd name="T66" fmla="*/ 25 w 533"/>
                <a:gd name="T67" fmla="*/ 429 h 453"/>
                <a:gd name="T68" fmla="*/ 3 w 533"/>
                <a:gd name="T69" fmla="*/ 392 h 453"/>
                <a:gd name="T70" fmla="*/ 0 w 533"/>
                <a:gd name="T71" fmla="*/ 104 h 453"/>
                <a:gd name="T72" fmla="*/ 12 w 533"/>
                <a:gd name="T73" fmla="*/ 61 h 453"/>
                <a:gd name="T74" fmla="*/ 42 w 533"/>
                <a:gd name="T75" fmla="*/ 31 h 453"/>
                <a:gd name="T76" fmla="*/ 85 w 533"/>
                <a:gd name="T77" fmla="*/ 20 h 453"/>
                <a:gd name="T78" fmla="*/ 345 w 533"/>
                <a:gd name="T79" fmla="*/ 22 h 453"/>
                <a:gd name="T80" fmla="*/ 378 w 533"/>
                <a:gd name="T81" fmla="*/ 39 h 453"/>
                <a:gd name="T82" fmla="*/ 401 w 533"/>
                <a:gd name="T83" fmla="*/ 65 h 453"/>
                <a:gd name="T84" fmla="*/ 454 w 533"/>
                <a:gd name="T85" fmla="*/ 7 h 453"/>
                <a:gd name="T86" fmla="*/ 485 w 533"/>
                <a:gd name="T87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33" h="453">
                  <a:moveTo>
                    <a:pt x="85" y="76"/>
                  </a:moveTo>
                  <a:lnTo>
                    <a:pt x="73" y="78"/>
                  </a:lnTo>
                  <a:lnTo>
                    <a:pt x="65" y="84"/>
                  </a:lnTo>
                  <a:lnTo>
                    <a:pt x="59" y="93"/>
                  </a:lnTo>
                  <a:lnTo>
                    <a:pt x="56" y="104"/>
                  </a:lnTo>
                  <a:lnTo>
                    <a:pt x="56" y="369"/>
                  </a:lnTo>
                  <a:lnTo>
                    <a:pt x="59" y="381"/>
                  </a:lnTo>
                  <a:lnTo>
                    <a:pt x="65" y="389"/>
                  </a:lnTo>
                  <a:lnTo>
                    <a:pt x="73" y="395"/>
                  </a:lnTo>
                  <a:lnTo>
                    <a:pt x="85" y="397"/>
                  </a:lnTo>
                  <a:lnTo>
                    <a:pt x="326" y="397"/>
                  </a:lnTo>
                  <a:lnTo>
                    <a:pt x="337" y="395"/>
                  </a:lnTo>
                  <a:lnTo>
                    <a:pt x="346" y="389"/>
                  </a:lnTo>
                  <a:lnTo>
                    <a:pt x="353" y="381"/>
                  </a:lnTo>
                  <a:lnTo>
                    <a:pt x="355" y="369"/>
                  </a:lnTo>
                  <a:lnTo>
                    <a:pt x="355" y="282"/>
                  </a:lnTo>
                  <a:lnTo>
                    <a:pt x="295" y="352"/>
                  </a:lnTo>
                  <a:lnTo>
                    <a:pt x="285" y="361"/>
                  </a:lnTo>
                  <a:lnTo>
                    <a:pt x="272" y="367"/>
                  </a:lnTo>
                  <a:lnTo>
                    <a:pt x="259" y="370"/>
                  </a:lnTo>
                  <a:lnTo>
                    <a:pt x="256" y="370"/>
                  </a:lnTo>
                  <a:lnTo>
                    <a:pt x="243" y="368"/>
                  </a:lnTo>
                  <a:lnTo>
                    <a:pt x="231" y="364"/>
                  </a:lnTo>
                  <a:lnTo>
                    <a:pt x="220" y="357"/>
                  </a:lnTo>
                  <a:lnTo>
                    <a:pt x="99" y="245"/>
                  </a:lnTo>
                  <a:lnTo>
                    <a:pt x="89" y="231"/>
                  </a:lnTo>
                  <a:lnTo>
                    <a:pt x="84" y="216"/>
                  </a:lnTo>
                  <a:lnTo>
                    <a:pt x="82" y="200"/>
                  </a:lnTo>
                  <a:lnTo>
                    <a:pt x="87" y="185"/>
                  </a:lnTo>
                  <a:lnTo>
                    <a:pt x="96" y="171"/>
                  </a:lnTo>
                  <a:lnTo>
                    <a:pt x="110" y="161"/>
                  </a:lnTo>
                  <a:lnTo>
                    <a:pt x="124" y="156"/>
                  </a:lnTo>
                  <a:lnTo>
                    <a:pt x="140" y="155"/>
                  </a:lnTo>
                  <a:lnTo>
                    <a:pt x="155" y="160"/>
                  </a:lnTo>
                  <a:lnTo>
                    <a:pt x="169" y="169"/>
                  </a:lnTo>
                  <a:lnTo>
                    <a:pt x="213" y="209"/>
                  </a:lnTo>
                  <a:lnTo>
                    <a:pt x="226" y="218"/>
                  </a:lnTo>
                  <a:lnTo>
                    <a:pt x="242" y="222"/>
                  </a:lnTo>
                  <a:lnTo>
                    <a:pt x="258" y="221"/>
                  </a:lnTo>
                  <a:lnTo>
                    <a:pt x="272" y="215"/>
                  </a:lnTo>
                  <a:lnTo>
                    <a:pt x="285" y="204"/>
                  </a:lnTo>
                  <a:lnTo>
                    <a:pt x="355" y="120"/>
                  </a:lnTo>
                  <a:lnTo>
                    <a:pt x="355" y="104"/>
                  </a:lnTo>
                  <a:lnTo>
                    <a:pt x="353" y="93"/>
                  </a:lnTo>
                  <a:lnTo>
                    <a:pt x="346" y="84"/>
                  </a:lnTo>
                  <a:lnTo>
                    <a:pt x="337" y="78"/>
                  </a:lnTo>
                  <a:lnTo>
                    <a:pt x="326" y="76"/>
                  </a:lnTo>
                  <a:lnTo>
                    <a:pt x="85" y="76"/>
                  </a:lnTo>
                  <a:close/>
                  <a:moveTo>
                    <a:pt x="485" y="0"/>
                  </a:moveTo>
                  <a:lnTo>
                    <a:pt x="501" y="3"/>
                  </a:lnTo>
                  <a:lnTo>
                    <a:pt x="514" y="12"/>
                  </a:lnTo>
                  <a:lnTo>
                    <a:pt x="526" y="24"/>
                  </a:lnTo>
                  <a:lnTo>
                    <a:pt x="532" y="39"/>
                  </a:lnTo>
                  <a:lnTo>
                    <a:pt x="533" y="54"/>
                  </a:lnTo>
                  <a:lnTo>
                    <a:pt x="530" y="71"/>
                  </a:lnTo>
                  <a:lnTo>
                    <a:pt x="520" y="84"/>
                  </a:lnTo>
                  <a:lnTo>
                    <a:pt x="411" y="216"/>
                  </a:lnTo>
                  <a:lnTo>
                    <a:pt x="411" y="369"/>
                  </a:lnTo>
                  <a:lnTo>
                    <a:pt x="408" y="392"/>
                  </a:lnTo>
                  <a:lnTo>
                    <a:pt x="399" y="412"/>
                  </a:lnTo>
                  <a:lnTo>
                    <a:pt x="386" y="429"/>
                  </a:lnTo>
                  <a:lnTo>
                    <a:pt x="369" y="442"/>
                  </a:lnTo>
                  <a:lnTo>
                    <a:pt x="348" y="450"/>
                  </a:lnTo>
                  <a:lnTo>
                    <a:pt x="326" y="453"/>
                  </a:lnTo>
                  <a:lnTo>
                    <a:pt x="85" y="453"/>
                  </a:lnTo>
                  <a:lnTo>
                    <a:pt x="62" y="450"/>
                  </a:lnTo>
                  <a:lnTo>
                    <a:pt x="42" y="442"/>
                  </a:lnTo>
                  <a:lnTo>
                    <a:pt x="25" y="429"/>
                  </a:lnTo>
                  <a:lnTo>
                    <a:pt x="12" y="412"/>
                  </a:lnTo>
                  <a:lnTo>
                    <a:pt x="3" y="392"/>
                  </a:lnTo>
                  <a:lnTo>
                    <a:pt x="0" y="369"/>
                  </a:lnTo>
                  <a:lnTo>
                    <a:pt x="0" y="104"/>
                  </a:lnTo>
                  <a:lnTo>
                    <a:pt x="3" y="82"/>
                  </a:lnTo>
                  <a:lnTo>
                    <a:pt x="12" y="61"/>
                  </a:lnTo>
                  <a:lnTo>
                    <a:pt x="25" y="45"/>
                  </a:lnTo>
                  <a:lnTo>
                    <a:pt x="42" y="31"/>
                  </a:lnTo>
                  <a:lnTo>
                    <a:pt x="62" y="23"/>
                  </a:lnTo>
                  <a:lnTo>
                    <a:pt x="85" y="20"/>
                  </a:lnTo>
                  <a:lnTo>
                    <a:pt x="326" y="20"/>
                  </a:lnTo>
                  <a:lnTo>
                    <a:pt x="345" y="22"/>
                  </a:lnTo>
                  <a:lnTo>
                    <a:pt x="363" y="28"/>
                  </a:lnTo>
                  <a:lnTo>
                    <a:pt x="378" y="39"/>
                  </a:lnTo>
                  <a:lnTo>
                    <a:pt x="391" y="51"/>
                  </a:lnTo>
                  <a:lnTo>
                    <a:pt x="401" y="65"/>
                  </a:lnTo>
                  <a:lnTo>
                    <a:pt x="441" y="18"/>
                  </a:lnTo>
                  <a:lnTo>
                    <a:pt x="454" y="7"/>
                  </a:lnTo>
                  <a:lnTo>
                    <a:pt x="468" y="1"/>
                  </a:lnTo>
                  <a:lnTo>
                    <a:pt x="48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1" name="Freeform 70"/>
            <p:cNvSpPr>
              <a:spLocks noEditPoints="1"/>
            </p:cNvSpPr>
            <p:nvPr/>
          </p:nvSpPr>
          <p:spPr bwMode="auto">
            <a:xfrm>
              <a:off x="9920288" y="1627188"/>
              <a:ext cx="120650" cy="103187"/>
            </a:xfrm>
            <a:custGeom>
              <a:avLst/>
              <a:gdLst>
                <a:gd name="T0" fmla="*/ 73 w 533"/>
                <a:gd name="T1" fmla="*/ 83 h 459"/>
                <a:gd name="T2" fmla="*/ 59 w 533"/>
                <a:gd name="T3" fmla="*/ 99 h 459"/>
                <a:gd name="T4" fmla="*/ 56 w 533"/>
                <a:gd name="T5" fmla="*/ 375 h 459"/>
                <a:gd name="T6" fmla="*/ 65 w 533"/>
                <a:gd name="T7" fmla="*/ 395 h 459"/>
                <a:gd name="T8" fmla="*/ 85 w 533"/>
                <a:gd name="T9" fmla="*/ 403 h 459"/>
                <a:gd name="T10" fmla="*/ 337 w 533"/>
                <a:gd name="T11" fmla="*/ 401 h 459"/>
                <a:gd name="T12" fmla="*/ 353 w 533"/>
                <a:gd name="T13" fmla="*/ 386 h 459"/>
                <a:gd name="T14" fmla="*/ 355 w 533"/>
                <a:gd name="T15" fmla="*/ 283 h 459"/>
                <a:gd name="T16" fmla="*/ 285 w 533"/>
                <a:gd name="T17" fmla="*/ 362 h 459"/>
                <a:gd name="T18" fmla="*/ 259 w 533"/>
                <a:gd name="T19" fmla="*/ 371 h 459"/>
                <a:gd name="T20" fmla="*/ 256 w 533"/>
                <a:gd name="T21" fmla="*/ 372 h 459"/>
                <a:gd name="T22" fmla="*/ 231 w 533"/>
                <a:gd name="T23" fmla="*/ 365 h 459"/>
                <a:gd name="T24" fmla="*/ 99 w 533"/>
                <a:gd name="T25" fmla="*/ 245 h 459"/>
                <a:gd name="T26" fmla="*/ 84 w 533"/>
                <a:gd name="T27" fmla="*/ 217 h 459"/>
                <a:gd name="T28" fmla="*/ 87 w 533"/>
                <a:gd name="T29" fmla="*/ 186 h 459"/>
                <a:gd name="T30" fmla="*/ 110 w 533"/>
                <a:gd name="T31" fmla="*/ 162 h 459"/>
                <a:gd name="T32" fmla="*/ 140 w 533"/>
                <a:gd name="T33" fmla="*/ 156 h 459"/>
                <a:gd name="T34" fmla="*/ 169 w 533"/>
                <a:gd name="T35" fmla="*/ 170 h 459"/>
                <a:gd name="T36" fmla="*/ 226 w 533"/>
                <a:gd name="T37" fmla="*/ 218 h 459"/>
                <a:gd name="T38" fmla="*/ 258 w 533"/>
                <a:gd name="T39" fmla="*/ 221 h 459"/>
                <a:gd name="T40" fmla="*/ 285 w 533"/>
                <a:gd name="T41" fmla="*/ 205 h 459"/>
                <a:gd name="T42" fmla="*/ 355 w 533"/>
                <a:gd name="T43" fmla="*/ 109 h 459"/>
                <a:gd name="T44" fmla="*/ 346 w 533"/>
                <a:gd name="T45" fmla="*/ 90 h 459"/>
                <a:gd name="T46" fmla="*/ 326 w 533"/>
                <a:gd name="T47" fmla="*/ 81 h 459"/>
                <a:gd name="T48" fmla="*/ 485 w 533"/>
                <a:gd name="T49" fmla="*/ 0 h 459"/>
                <a:gd name="T50" fmla="*/ 514 w 533"/>
                <a:gd name="T51" fmla="*/ 12 h 459"/>
                <a:gd name="T52" fmla="*/ 532 w 533"/>
                <a:gd name="T53" fmla="*/ 40 h 459"/>
                <a:gd name="T54" fmla="*/ 530 w 533"/>
                <a:gd name="T55" fmla="*/ 71 h 459"/>
                <a:gd name="T56" fmla="*/ 411 w 533"/>
                <a:gd name="T57" fmla="*/ 216 h 459"/>
                <a:gd name="T58" fmla="*/ 408 w 533"/>
                <a:gd name="T59" fmla="*/ 397 h 459"/>
                <a:gd name="T60" fmla="*/ 386 w 533"/>
                <a:gd name="T61" fmla="*/ 434 h 459"/>
                <a:gd name="T62" fmla="*/ 348 w 533"/>
                <a:gd name="T63" fmla="*/ 456 h 459"/>
                <a:gd name="T64" fmla="*/ 85 w 533"/>
                <a:gd name="T65" fmla="*/ 459 h 459"/>
                <a:gd name="T66" fmla="*/ 42 w 533"/>
                <a:gd name="T67" fmla="*/ 448 h 459"/>
                <a:gd name="T68" fmla="*/ 12 w 533"/>
                <a:gd name="T69" fmla="*/ 417 h 459"/>
                <a:gd name="T70" fmla="*/ 0 w 533"/>
                <a:gd name="T71" fmla="*/ 375 h 459"/>
                <a:gd name="T72" fmla="*/ 3 w 533"/>
                <a:gd name="T73" fmla="*/ 88 h 459"/>
                <a:gd name="T74" fmla="*/ 25 w 533"/>
                <a:gd name="T75" fmla="*/ 50 h 459"/>
                <a:gd name="T76" fmla="*/ 62 w 533"/>
                <a:gd name="T77" fmla="*/ 28 h 459"/>
                <a:gd name="T78" fmla="*/ 326 w 533"/>
                <a:gd name="T79" fmla="*/ 25 h 459"/>
                <a:gd name="T80" fmla="*/ 369 w 533"/>
                <a:gd name="T81" fmla="*/ 38 h 459"/>
                <a:gd name="T82" fmla="*/ 399 w 533"/>
                <a:gd name="T83" fmla="*/ 69 h 459"/>
                <a:gd name="T84" fmla="*/ 454 w 533"/>
                <a:gd name="T85" fmla="*/ 8 h 459"/>
                <a:gd name="T86" fmla="*/ 485 w 533"/>
                <a:gd name="T87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33" h="459">
                  <a:moveTo>
                    <a:pt x="85" y="81"/>
                  </a:moveTo>
                  <a:lnTo>
                    <a:pt x="73" y="83"/>
                  </a:lnTo>
                  <a:lnTo>
                    <a:pt x="65" y="90"/>
                  </a:lnTo>
                  <a:lnTo>
                    <a:pt x="59" y="99"/>
                  </a:lnTo>
                  <a:lnTo>
                    <a:pt x="56" y="109"/>
                  </a:lnTo>
                  <a:lnTo>
                    <a:pt x="56" y="375"/>
                  </a:lnTo>
                  <a:lnTo>
                    <a:pt x="59" y="386"/>
                  </a:lnTo>
                  <a:lnTo>
                    <a:pt x="65" y="395"/>
                  </a:lnTo>
                  <a:lnTo>
                    <a:pt x="73" y="401"/>
                  </a:lnTo>
                  <a:lnTo>
                    <a:pt x="85" y="403"/>
                  </a:lnTo>
                  <a:lnTo>
                    <a:pt x="326" y="403"/>
                  </a:lnTo>
                  <a:lnTo>
                    <a:pt x="337" y="401"/>
                  </a:lnTo>
                  <a:lnTo>
                    <a:pt x="346" y="395"/>
                  </a:lnTo>
                  <a:lnTo>
                    <a:pt x="353" y="386"/>
                  </a:lnTo>
                  <a:lnTo>
                    <a:pt x="355" y="375"/>
                  </a:lnTo>
                  <a:lnTo>
                    <a:pt x="355" y="283"/>
                  </a:lnTo>
                  <a:lnTo>
                    <a:pt x="295" y="353"/>
                  </a:lnTo>
                  <a:lnTo>
                    <a:pt x="285" y="362"/>
                  </a:lnTo>
                  <a:lnTo>
                    <a:pt x="272" y="369"/>
                  </a:lnTo>
                  <a:lnTo>
                    <a:pt x="259" y="371"/>
                  </a:lnTo>
                  <a:lnTo>
                    <a:pt x="258" y="371"/>
                  </a:lnTo>
                  <a:lnTo>
                    <a:pt x="256" y="372"/>
                  </a:lnTo>
                  <a:lnTo>
                    <a:pt x="243" y="370"/>
                  </a:lnTo>
                  <a:lnTo>
                    <a:pt x="231" y="365"/>
                  </a:lnTo>
                  <a:lnTo>
                    <a:pt x="220" y="357"/>
                  </a:lnTo>
                  <a:lnTo>
                    <a:pt x="99" y="245"/>
                  </a:lnTo>
                  <a:lnTo>
                    <a:pt x="89" y="232"/>
                  </a:lnTo>
                  <a:lnTo>
                    <a:pt x="84" y="217"/>
                  </a:lnTo>
                  <a:lnTo>
                    <a:pt x="82" y="202"/>
                  </a:lnTo>
                  <a:lnTo>
                    <a:pt x="87" y="186"/>
                  </a:lnTo>
                  <a:lnTo>
                    <a:pt x="96" y="173"/>
                  </a:lnTo>
                  <a:lnTo>
                    <a:pt x="110" y="162"/>
                  </a:lnTo>
                  <a:lnTo>
                    <a:pt x="124" y="156"/>
                  </a:lnTo>
                  <a:lnTo>
                    <a:pt x="140" y="156"/>
                  </a:lnTo>
                  <a:lnTo>
                    <a:pt x="155" y="160"/>
                  </a:lnTo>
                  <a:lnTo>
                    <a:pt x="169" y="170"/>
                  </a:lnTo>
                  <a:lnTo>
                    <a:pt x="213" y="209"/>
                  </a:lnTo>
                  <a:lnTo>
                    <a:pt x="226" y="218"/>
                  </a:lnTo>
                  <a:lnTo>
                    <a:pt x="242" y="222"/>
                  </a:lnTo>
                  <a:lnTo>
                    <a:pt x="258" y="221"/>
                  </a:lnTo>
                  <a:lnTo>
                    <a:pt x="272" y="215"/>
                  </a:lnTo>
                  <a:lnTo>
                    <a:pt x="285" y="205"/>
                  </a:lnTo>
                  <a:lnTo>
                    <a:pt x="355" y="122"/>
                  </a:lnTo>
                  <a:lnTo>
                    <a:pt x="355" y="109"/>
                  </a:lnTo>
                  <a:lnTo>
                    <a:pt x="353" y="99"/>
                  </a:lnTo>
                  <a:lnTo>
                    <a:pt x="346" y="90"/>
                  </a:lnTo>
                  <a:lnTo>
                    <a:pt x="337" y="83"/>
                  </a:lnTo>
                  <a:lnTo>
                    <a:pt x="326" y="81"/>
                  </a:lnTo>
                  <a:lnTo>
                    <a:pt x="85" y="81"/>
                  </a:lnTo>
                  <a:close/>
                  <a:moveTo>
                    <a:pt x="485" y="0"/>
                  </a:moveTo>
                  <a:lnTo>
                    <a:pt x="501" y="4"/>
                  </a:lnTo>
                  <a:lnTo>
                    <a:pt x="514" y="12"/>
                  </a:lnTo>
                  <a:lnTo>
                    <a:pt x="526" y="24"/>
                  </a:lnTo>
                  <a:lnTo>
                    <a:pt x="532" y="40"/>
                  </a:lnTo>
                  <a:lnTo>
                    <a:pt x="533" y="55"/>
                  </a:lnTo>
                  <a:lnTo>
                    <a:pt x="530" y="71"/>
                  </a:lnTo>
                  <a:lnTo>
                    <a:pt x="520" y="86"/>
                  </a:lnTo>
                  <a:lnTo>
                    <a:pt x="411" y="216"/>
                  </a:lnTo>
                  <a:lnTo>
                    <a:pt x="411" y="375"/>
                  </a:lnTo>
                  <a:lnTo>
                    <a:pt x="408" y="397"/>
                  </a:lnTo>
                  <a:lnTo>
                    <a:pt x="399" y="417"/>
                  </a:lnTo>
                  <a:lnTo>
                    <a:pt x="386" y="434"/>
                  </a:lnTo>
                  <a:lnTo>
                    <a:pt x="369" y="448"/>
                  </a:lnTo>
                  <a:lnTo>
                    <a:pt x="348" y="456"/>
                  </a:lnTo>
                  <a:lnTo>
                    <a:pt x="326" y="459"/>
                  </a:lnTo>
                  <a:lnTo>
                    <a:pt x="85" y="459"/>
                  </a:lnTo>
                  <a:lnTo>
                    <a:pt x="62" y="456"/>
                  </a:lnTo>
                  <a:lnTo>
                    <a:pt x="42" y="448"/>
                  </a:lnTo>
                  <a:lnTo>
                    <a:pt x="25" y="434"/>
                  </a:lnTo>
                  <a:lnTo>
                    <a:pt x="12" y="417"/>
                  </a:lnTo>
                  <a:lnTo>
                    <a:pt x="3" y="397"/>
                  </a:lnTo>
                  <a:lnTo>
                    <a:pt x="0" y="375"/>
                  </a:lnTo>
                  <a:lnTo>
                    <a:pt x="0" y="109"/>
                  </a:lnTo>
                  <a:lnTo>
                    <a:pt x="3" y="88"/>
                  </a:lnTo>
                  <a:lnTo>
                    <a:pt x="12" y="67"/>
                  </a:lnTo>
                  <a:lnTo>
                    <a:pt x="25" y="50"/>
                  </a:lnTo>
                  <a:lnTo>
                    <a:pt x="42" y="37"/>
                  </a:lnTo>
                  <a:lnTo>
                    <a:pt x="62" y="28"/>
                  </a:lnTo>
                  <a:lnTo>
                    <a:pt x="85" y="25"/>
                  </a:lnTo>
                  <a:lnTo>
                    <a:pt x="326" y="25"/>
                  </a:lnTo>
                  <a:lnTo>
                    <a:pt x="349" y="28"/>
                  </a:lnTo>
                  <a:lnTo>
                    <a:pt x="369" y="38"/>
                  </a:lnTo>
                  <a:lnTo>
                    <a:pt x="386" y="51"/>
                  </a:lnTo>
                  <a:lnTo>
                    <a:pt x="399" y="69"/>
                  </a:lnTo>
                  <a:lnTo>
                    <a:pt x="441" y="19"/>
                  </a:lnTo>
                  <a:lnTo>
                    <a:pt x="454" y="8"/>
                  </a:lnTo>
                  <a:lnTo>
                    <a:pt x="468" y="1"/>
                  </a:lnTo>
                  <a:lnTo>
                    <a:pt x="48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2" name="Freeform 71"/>
            <p:cNvSpPr>
              <a:spLocks/>
            </p:cNvSpPr>
            <p:nvPr/>
          </p:nvSpPr>
          <p:spPr bwMode="auto">
            <a:xfrm>
              <a:off x="10072688" y="1412875"/>
              <a:ext cx="214313" cy="23812"/>
            </a:xfrm>
            <a:custGeom>
              <a:avLst/>
              <a:gdLst>
                <a:gd name="T0" fmla="*/ 52 w 945"/>
                <a:gd name="T1" fmla="*/ 0 h 103"/>
                <a:gd name="T2" fmla="*/ 893 w 945"/>
                <a:gd name="T3" fmla="*/ 0 h 103"/>
                <a:gd name="T4" fmla="*/ 910 w 945"/>
                <a:gd name="T5" fmla="*/ 3 h 103"/>
                <a:gd name="T6" fmla="*/ 924 w 945"/>
                <a:gd name="T7" fmla="*/ 10 h 103"/>
                <a:gd name="T8" fmla="*/ 935 w 945"/>
                <a:gd name="T9" fmla="*/ 21 h 103"/>
                <a:gd name="T10" fmla="*/ 942 w 945"/>
                <a:gd name="T11" fmla="*/ 36 h 103"/>
                <a:gd name="T12" fmla="*/ 945 w 945"/>
                <a:gd name="T13" fmla="*/ 53 h 103"/>
                <a:gd name="T14" fmla="*/ 942 w 945"/>
                <a:gd name="T15" fmla="*/ 68 h 103"/>
                <a:gd name="T16" fmla="*/ 935 w 945"/>
                <a:gd name="T17" fmla="*/ 83 h 103"/>
                <a:gd name="T18" fmla="*/ 924 w 945"/>
                <a:gd name="T19" fmla="*/ 94 h 103"/>
                <a:gd name="T20" fmla="*/ 910 w 945"/>
                <a:gd name="T21" fmla="*/ 101 h 103"/>
                <a:gd name="T22" fmla="*/ 893 w 945"/>
                <a:gd name="T23" fmla="*/ 103 h 103"/>
                <a:gd name="T24" fmla="*/ 52 w 945"/>
                <a:gd name="T25" fmla="*/ 103 h 103"/>
                <a:gd name="T26" fmla="*/ 35 w 945"/>
                <a:gd name="T27" fmla="*/ 101 h 103"/>
                <a:gd name="T28" fmla="*/ 22 w 945"/>
                <a:gd name="T29" fmla="*/ 94 h 103"/>
                <a:gd name="T30" fmla="*/ 10 w 945"/>
                <a:gd name="T31" fmla="*/ 83 h 103"/>
                <a:gd name="T32" fmla="*/ 3 w 945"/>
                <a:gd name="T33" fmla="*/ 68 h 103"/>
                <a:gd name="T34" fmla="*/ 0 w 945"/>
                <a:gd name="T35" fmla="*/ 53 h 103"/>
                <a:gd name="T36" fmla="*/ 3 w 945"/>
                <a:gd name="T37" fmla="*/ 36 h 103"/>
                <a:gd name="T38" fmla="*/ 10 w 945"/>
                <a:gd name="T39" fmla="*/ 21 h 103"/>
                <a:gd name="T40" fmla="*/ 22 w 945"/>
                <a:gd name="T41" fmla="*/ 10 h 103"/>
                <a:gd name="T42" fmla="*/ 35 w 945"/>
                <a:gd name="T43" fmla="*/ 3 h 103"/>
                <a:gd name="T44" fmla="*/ 52 w 945"/>
                <a:gd name="T45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5" h="103">
                  <a:moveTo>
                    <a:pt x="52" y="0"/>
                  </a:moveTo>
                  <a:lnTo>
                    <a:pt x="893" y="0"/>
                  </a:lnTo>
                  <a:lnTo>
                    <a:pt x="910" y="3"/>
                  </a:lnTo>
                  <a:lnTo>
                    <a:pt x="924" y="10"/>
                  </a:lnTo>
                  <a:lnTo>
                    <a:pt x="935" y="21"/>
                  </a:lnTo>
                  <a:lnTo>
                    <a:pt x="942" y="36"/>
                  </a:lnTo>
                  <a:lnTo>
                    <a:pt x="945" y="53"/>
                  </a:lnTo>
                  <a:lnTo>
                    <a:pt x="942" y="68"/>
                  </a:lnTo>
                  <a:lnTo>
                    <a:pt x="935" y="83"/>
                  </a:lnTo>
                  <a:lnTo>
                    <a:pt x="924" y="94"/>
                  </a:lnTo>
                  <a:lnTo>
                    <a:pt x="910" y="101"/>
                  </a:lnTo>
                  <a:lnTo>
                    <a:pt x="893" y="103"/>
                  </a:lnTo>
                  <a:lnTo>
                    <a:pt x="52" y="103"/>
                  </a:lnTo>
                  <a:lnTo>
                    <a:pt x="35" y="101"/>
                  </a:lnTo>
                  <a:lnTo>
                    <a:pt x="22" y="94"/>
                  </a:lnTo>
                  <a:lnTo>
                    <a:pt x="10" y="83"/>
                  </a:lnTo>
                  <a:lnTo>
                    <a:pt x="3" y="68"/>
                  </a:lnTo>
                  <a:lnTo>
                    <a:pt x="0" y="53"/>
                  </a:lnTo>
                  <a:lnTo>
                    <a:pt x="3" y="36"/>
                  </a:lnTo>
                  <a:lnTo>
                    <a:pt x="10" y="21"/>
                  </a:lnTo>
                  <a:lnTo>
                    <a:pt x="22" y="10"/>
                  </a:lnTo>
                  <a:lnTo>
                    <a:pt x="35" y="3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3" name="Freeform 72"/>
            <p:cNvSpPr>
              <a:spLocks/>
            </p:cNvSpPr>
            <p:nvPr/>
          </p:nvSpPr>
          <p:spPr bwMode="auto">
            <a:xfrm>
              <a:off x="10072688" y="1528763"/>
              <a:ext cx="214313" cy="23812"/>
            </a:xfrm>
            <a:custGeom>
              <a:avLst/>
              <a:gdLst>
                <a:gd name="T0" fmla="*/ 52 w 945"/>
                <a:gd name="T1" fmla="*/ 0 h 104"/>
                <a:gd name="T2" fmla="*/ 893 w 945"/>
                <a:gd name="T3" fmla="*/ 0 h 104"/>
                <a:gd name="T4" fmla="*/ 910 w 945"/>
                <a:gd name="T5" fmla="*/ 3 h 104"/>
                <a:gd name="T6" fmla="*/ 924 w 945"/>
                <a:gd name="T7" fmla="*/ 10 h 104"/>
                <a:gd name="T8" fmla="*/ 935 w 945"/>
                <a:gd name="T9" fmla="*/ 22 h 104"/>
                <a:gd name="T10" fmla="*/ 942 w 945"/>
                <a:gd name="T11" fmla="*/ 35 h 104"/>
                <a:gd name="T12" fmla="*/ 945 w 945"/>
                <a:gd name="T13" fmla="*/ 52 h 104"/>
                <a:gd name="T14" fmla="*/ 942 w 945"/>
                <a:gd name="T15" fmla="*/ 68 h 104"/>
                <a:gd name="T16" fmla="*/ 935 w 945"/>
                <a:gd name="T17" fmla="*/ 83 h 104"/>
                <a:gd name="T18" fmla="*/ 924 w 945"/>
                <a:gd name="T19" fmla="*/ 93 h 104"/>
                <a:gd name="T20" fmla="*/ 910 w 945"/>
                <a:gd name="T21" fmla="*/ 101 h 104"/>
                <a:gd name="T22" fmla="*/ 893 w 945"/>
                <a:gd name="T23" fmla="*/ 104 h 104"/>
                <a:gd name="T24" fmla="*/ 52 w 945"/>
                <a:gd name="T25" fmla="*/ 104 h 104"/>
                <a:gd name="T26" fmla="*/ 35 w 945"/>
                <a:gd name="T27" fmla="*/ 101 h 104"/>
                <a:gd name="T28" fmla="*/ 22 w 945"/>
                <a:gd name="T29" fmla="*/ 93 h 104"/>
                <a:gd name="T30" fmla="*/ 10 w 945"/>
                <a:gd name="T31" fmla="*/ 83 h 104"/>
                <a:gd name="T32" fmla="*/ 3 w 945"/>
                <a:gd name="T33" fmla="*/ 68 h 104"/>
                <a:gd name="T34" fmla="*/ 0 w 945"/>
                <a:gd name="T35" fmla="*/ 52 h 104"/>
                <a:gd name="T36" fmla="*/ 3 w 945"/>
                <a:gd name="T37" fmla="*/ 35 h 104"/>
                <a:gd name="T38" fmla="*/ 10 w 945"/>
                <a:gd name="T39" fmla="*/ 22 h 104"/>
                <a:gd name="T40" fmla="*/ 22 w 945"/>
                <a:gd name="T41" fmla="*/ 10 h 104"/>
                <a:gd name="T42" fmla="*/ 35 w 945"/>
                <a:gd name="T43" fmla="*/ 3 h 104"/>
                <a:gd name="T44" fmla="*/ 52 w 945"/>
                <a:gd name="T4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5" h="104">
                  <a:moveTo>
                    <a:pt x="52" y="0"/>
                  </a:moveTo>
                  <a:lnTo>
                    <a:pt x="893" y="0"/>
                  </a:lnTo>
                  <a:lnTo>
                    <a:pt x="910" y="3"/>
                  </a:lnTo>
                  <a:lnTo>
                    <a:pt x="924" y="10"/>
                  </a:lnTo>
                  <a:lnTo>
                    <a:pt x="935" y="22"/>
                  </a:lnTo>
                  <a:lnTo>
                    <a:pt x="942" y="35"/>
                  </a:lnTo>
                  <a:lnTo>
                    <a:pt x="945" y="52"/>
                  </a:lnTo>
                  <a:lnTo>
                    <a:pt x="942" y="68"/>
                  </a:lnTo>
                  <a:lnTo>
                    <a:pt x="935" y="83"/>
                  </a:lnTo>
                  <a:lnTo>
                    <a:pt x="924" y="93"/>
                  </a:lnTo>
                  <a:lnTo>
                    <a:pt x="910" y="101"/>
                  </a:lnTo>
                  <a:lnTo>
                    <a:pt x="893" y="104"/>
                  </a:lnTo>
                  <a:lnTo>
                    <a:pt x="52" y="104"/>
                  </a:lnTo>
                  <a:lnTo>
                    <a:pt x="35" y="101"/>
                  </a:lnTo>
                  <a:lnTo>
                    <a:pt x="22" y="93"/>
                  </a:lnTo>
                  <a:lnTo>
                    <a:pt x="10" y="83"/>
                  </a:lnTo>
                  <a:lnTo>
                    <a:pt x="3" y="68"/>
                  </a:lnTo>
                  <a:lnTo>
                    <a:pt x="0" y="52"/>
                  </a:lnTo>
                  <a:lnTo>
                    <a:pt x="3" y="35"/>
                  </a:lnTo>
                  <a:lnTo>
                    <a:pt x="10" y="22"/>
                  </a:lnTo>
                  <a:lnTo>
                    <a:pt x="22" y="10"/>
                  </a:lnTo>
                  <a:lnTo>
                    <a:pt x="35" y="3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4" name="Freeform 73"/>
            <p:cNvSpPr>
              <a:spLocks/>
            </p:cNvSpPr>
            <p:nvPr/>
          </p:nvSpPr>
          <p:spPr bwMode="auto">
            <a:xfrm>
              <a:off x="10072688" y="1643063"/>
              <a:ext cx="214313" cy="23812"/>
            </a:xfrm>
            <a:custGeom>
              <a:avLst/>
              <a:gdLst>
                <a:gd name="T0" fmla="*/ 52 w 945"/>
                <a:gd name="T1" fmla="*/ 0 h 104"/>
                <a:gd name="T2" fmla="*/ 893 w 945"/>
                <a:gd name="T3" fmla="*/ 0 h 104"/>
                <a:gd name="T4" fmla="*/ 910 w 945"/>
                <a:gd name="T5" fmla="*/ 2 h 104"/>
                <a:gd name="T6" fmla="*/ 924 w 945"/>
                <a:gd name="T7" fmla="*/ 9 h 104"/>
                <a:gd name="T8" fmla="*/ 935 w 945"/>
                <a:gd name="T9" fmla="*/ 21 h 104"/>
                <a:gd name="T10" fmla="*/ 942 w 945"/>
                <a:gd name="T11" fmla="*/ 35 h 104"/>
                <a:gd name="T12" fmla="*/ 945 w 945"/>
                <a:gd name="T13" fmla="*/ 52 h 104"/>
                <a:gd name="T14" fmla="*/ 942 w 945"/>
                <a:gd name="T15" fmla="*/ 69 h 104"/>
                <a:gd name="T16" fmla="*/ 935 w 945"/>
                <a:gd name="T17" fmla="*/ 82 h 104"/>
                <a:gd name="T18" fmla="*/ 924 w 945"/>
                <a:gd name="T19" fmla="*/ 93 h 104"/>
                <a:gd name="T20" fmla="*/ 910 w 945"/>
                <a:gd name="T21" fmla="*/ 101 h 104"/>
                <a:gd name="T22" fmla="*/ 893 w 945"/>
                <a:gd name="T23" fmla="*/ 104 h 104"/>
                <a:gd name="T24" fmla="*/ 52 w 945"/>
                <a:gd name="T25" fmla="*/ 104 h 104"/>
                <a:gd name="T26" fmla="*/ 35 w 945"/>
                <a:gd name="T27" fmla="*/ 101 h 104"/>
                <a:gd name="T28" fmla="*/ 22 w 945"/>
                <a:gd name="T29" fmla="*/ 93 h 104"/>
                <a:gd name="T30" fmla="*/ 10 w 945"/>
                <a:gd name="T31" fmla="*/ 82 h 104"/>
                <a:gd name="T32" fmla="*/ 3 w 945"/>
                <a:gd name="T33" fmla="*/ 69 h 104"/>
                <a:gd name="T34" fmla="*/ 0 w 945"/>
                <a:gd name="T35" fmla="*/ 52 h 104"/>
                <a:gd name="T36" fmla="*/ 3 w 945"/>
                <a:gd name="T37" fmla="*/ 35 h 104"/>
                <a:gd name="T38" fmla="*/ 10 w 945"/>
                <a:gd name="T39" fmla="*/ 21 h 104"/>
                <a:gd name="T40" fmla="*/ 22 w 945"/>
                <a:gd name="T41" fmla="*/ 9 h 104"/>
                <a:gd name="T42" fmla="*/ 35 w 945"/>
                <a:gd name="T43" fmla="*/ 2 h 104"/>
                <a:gd name="T44" fmla="*/ 52 w 945"/>
                <a:gd name="T4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5" h="104">
                  <a:moveTo>
                    <a:pt x="52" y="0"/>
                  </a:moveTo>
                  <a:lnTo>
                    <a:pt x="893" y="0"/>
                  </a:lnTo>
                  <a:lnTo>
                    <a:pt x="910" y="2"/>
                  </a:lnTo>
                  <a:lnTo>
                    <a:pt x="924" y="9"/>
                  </a:lnTo>
                  <a:lnTo>
                    <a:pt x="935" y="21"/>
                  </a:lnTo>
                  <a:lnTo>
                    <a:pt x="942" y="35"/>
                  </a:lnTo>
                  <a:lnTo>
                    <a:pt x="945" y="52"/>
                  </a:lnTo>
                  <a:lnTo>
                    <a:pt x="942" y="69"/>
                  </a:lnTo>
                  <a:lnTo>
                    <a:pt x="935" y="82"/>
                  </a:lnTo>
                  <a:lnTo>
                    <a:pt x="924" y="93"/>
                  </a:lnTo>
                  <a:lnTo>
                    <a:pt x="910" y="101"/>
                  </a:lnTo>
                  <a:lnTo>
                    <a:pt x="893" y="104"/>
                  </a:lnTo>
                  <a:lnTo>
                    <a:pt x="52" y="104"/>
                  </a:lnTo>
                  <a:lnTo>
                    <a:pt x="35" y="101"/>
                  </a:lnTo>
                  <a:lnTo>
                    <a:pt x="22" y="93"/>
                  </a:lnTo>
                  <a:lnTo>
                    <a:pt x="10" y="82"/>
                  </a:lnTo>
                  <a:lnTo>
                    <a:pt x="3" y="69"/>
                  </a:lnTo>
                  <a:lnTo>
                    <a:pt x="0" y="52"/>
                  </a:lnTo>
                  <a:lnTo>
                    <a:pt x="3" y="35"/>
                  </a:lnTo>
                  <a:lnTo>
                    <a:pt x="10" y="21"/>
                  </a:lnTo>
                  <a:lnTo>
                    <a:pt x="22" y="9"/>
                  </a:lnTo>
                  <a:lnTo>
                    <a:pt x="35" y="2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</p:grpSp>
      <p:pic>
        <p:nvPicPr>
          <p:cNvPr id="22" name="Imagen 21">
            <a:extLst>
              <a:ext uri="{FF2B5EF4-FFF2-40B4-BE49-F238E27FC236}">
                <a16:creationId xmlns:a16="http://schemas.microsoft.com/office/drawing/2014/main" id="{9AE9AECD-F628-4DC5-97B1-33FC3E66DB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8442" y="885277"/>
            <a:ext cx="8059215" cy="5872118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9520668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6" name="Rectangle 25"/>
          <p:cNvSpPr/>
          <p:nvPr/>
        </p:nvSpPr>
        <p:spPr>
          <a:xfrm>
            <a:off x="210497" y="109728"/>
            <a:ext cx="11225276" cy="70406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4800" b="1" spc="-300" noProof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7.6 </a:t>
            </a:r>
            <a:r>
              <a:rPr lang="en-US" sz="4000" b="1" spc="-300" noProof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3800" b="1" spc="-300" noProof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Evaluación Expedientes Clínicos: </a:t>
            </a:r>
            <a:r>
              <a:rPr lang="en-US" sz="2000" noProof="1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Tablero de Control</a:t>
            </a:r>
          </a:p>
        </p:txBody>
      </p:sp>
      <p:grpSp>
        <p:nvGrpSpPr>
          <p:cNvPr id="7" name="Group 126"/>
          <p:cNvGrpSpPr/>
          <p:nvPr/>
        </p:nvGrpSpPr>
        <p:grpSpPr>
          <a:xfrm>
            <a:off x="10059731" y="605443"/>
            <a:ext cx="1607019" cy="2324520"/>
            <a:chOff x="9842500" y="1071563"/>
            <a:chExt cx="519113" cy="750887"/>
          </a:xfrm>
          <a:solidFill>
            <a:schemeClr val="bg1">
              <a:lumMod val="50000"/>
            </a:schemeClr>
          </a:solidFill>
        </p:grpSpPr>
        <p:sp>
          <p:nvSpPr>
            <p:cNvPr id="8" name="Freeform 67"/>
            <p:cNvSpPr>
              <a:spLocks noEditPoints="1"/>
            </p:cNvSpPr>
            <p:nvPr/>
          </p:nvSpPr>
          <p:spPr bwMode="auto">
            <a:xfrm>
              <a:off x="9842500" y="1071563"/>
              <a:ext cx="519113" cy="750887"/>
            </a:xfrm>
            <a:custGeom>
              <a:avLst/>
              <a:gdLst>
                <a:gd name="T0" fmla="*/ 1570 w 2289"/>
                <a:gd name="T1" fmla="*/ 786 h 3313"/>
                <a:gd name="T2" fmla="*/ 364 w 2289"/>
                <a:gd name="T3" fmla="*/ 439 h 3313"/>
                <a:gd name="T4" fmla="*/ 276 w 2289"/>
                <a:gd name="T5" fmla="*/ 466 h 3313"/>
                <a:gd name="T6" fmla="*/ 220 w 2289"/>
                <a:gd name="T7" fmla="*/ 535 h 3313"/>
                <a:gd name="T8" fmla="*/ 208 w 2289"/>
                <a:gd name="T9" fmla="*/ 2950 h 3313"/>
                <a:gd name="T10" fmla="*/ 235 w 2289"/>
                <a:gd name="T11" fmla="*/ 3037 h 3313"/>
                <a:gd name="T12" fmla="*/ 303 w 2289"/>
                <a:gd name="T13" fmla="*/ 3093 h 3313"/>
                <a:gd name="T14" fmla="*/ 1925 w 2289"/>
                <a:gd name="T15" fmla="*/ 3105 h 3313"/>
                <a:gd name="T16" fmla="*/ 2013 w 2289"/>
                <a:gd name="T17" fmla="*/ 3078 h 3313"/>
                <a:gd name="T18" fmla="*/ 2069 w 2289"/>
                <a:gd name="T19" fmla="*/ 3011 h 3313"/>
                <a:gd name="T20" fmla="*/ 2081 w 2289"/>
                <a:gd name="T21" fmla="*/ 595 h 3313"/>
                <a:gd name="T22" fmla="*/ 2054 w 2289"/>
                <a:gd name="T23" fmla="*/ 508 h 3313"/>
                <a:gd name="T24" fmla="*/ 1985 w 2289"/>
                <a:gd name="T25" fmla="*/ 452 h 3313"/>
                <a:gd name="T26" fmla="*/ 1776 w 2289"/>
                <a:gd name="T27" fmla="*/ 439 h 3313"/>
                <a:gd name="T28" fmla="*/ 1764 w 2289"/>
                <a:gd name="T29" fmla="*/ 873 h 3313"/>
                <a:gd name="T30" fmla="*/ 1711 w 2289"/>
                <a:gd name="T31" fmla="*/ 948 h 3313"/>
                <a:gd name="T32" fmla="*/ 1627 w 2289"/>
                <a:gd name="T33" fmla="*/ 987 h 3313"/>
                <a:gd name="T34" fmla="*/ 662 w 2289"/>
                <a:gd name="T35" fmla="*/ 987 h 3313"/>
                <a:gd name="T36" fmla="*/ 578 w 2289"/>
                <a:gd name="T37" fmla="*/ 948 h 3313"/>
                <a:gd name="T38" fmla="*/ 525 w 2289"/>
                <a:gd name="T39" fmla="*/ 873 h 3313"/>
                <a:gd name="T40" fmla="*/ 513 w 2289"/>
                <a:gd name="T41" fmla="*/ 439 h 3313"/>
                <a:gd name="T42" fmla="*/ 1123 w 2289"/>
                <a:gd name="T43" fmla="*/ 74 h 3313"/>
                <a:gd name="T44" fmla="*/ 1076 w 2289"/>
                <a:gd name="T45" fmla="*/ 110 h 3313"/>
                <a:gd name="T46" fmla="*/ 1069 w 2289"/>
                <a:gd name="T47" fmla="*/ 171 h 3313"/>
                <a:gd name="T48" fmla="*/ 1104 w 2289"/>
                <a:gd name="T49" fmla="*/ 217 h 3313"/>
                <a:gd name="T50" fmla="*/ 1166 w 2289"/>
                <a:gd name="T51" fmla="*/ 226 h 3313"/>
                <a:gd name="T52" fmla="*/ 1213 w 2289"/>
                <a:gd name="T53" fmla="*/ 189 h 3313"/>
                <a:gd name="T54" fmla="*/ 1220 w 2289"/>
                <a:gd name="T55" fmla="*/ 129 h 3313"/>
                <a:gd name="T56" fmla="*/ 1185 w 2289"/>
                <a:gd name="T57" fmla="*/ 82 h 3313"/>
                <a:gd name="T58" fmla="*/ 965 w 2289"/>
                <a:gd name="T59" fmla="*/ 0 h 3313"/>
                <a:gd name="T60" fmla="*/ 1386 w 2289"/>
                <a:gd name="T61" fmla="*/ 13 h 3313"/>
                <a:gd name="T62" fmla="*/ 1456 w 2289"/>
                <a:gd name="T63" fmla="*/ 70 h 3313"/>
                <a:gd name="T64" fmla="*/ 1482 w 2289"/>
                <a:gd name="T65" fmla="*/ 158 h 3313"/>
                <a:gd name="T66" fmla="*/ 1971 w 2289"/>
                <a:gd name="T67" fmla="*/ 236 h 3313"/>
                <a:gd name="T68" fmla="*/ 2096 w 2289"/>
                <a:gd name="T69" fmla="*/ 275 h 3313"/>
                <a:gd name="T70" fmla="*/ 2197 w 2289"/>
                <a:gd name="T71" fmla="*/ 354 h 3313"/>
                <a:gd name="T72" fmla="*/ 2265 w 2289"/>
                <a:gd name="T73" fmla="*/ 464 h 3313"/>
                <a:gd name="T74" fmla="*/ 2289 w 2289"/>
                <a:gd name="T75" fmla="*/ 595 h 3313"/>
                <a:gd name="T76" fmla="*/ 2277 w 2289"/>
                <a:gd name="T77" fmla="*/ 3039 h 3313"/>
                <a:gd name="T78" fmla="*/ 2224 w 2289"/>
                <a:gd name="T79" fmla="*/ 3157 h 3313"/>
                <a:gd name="T80" fmla="*/ 2132 w 2289"/>
                <a:gd name="T81" fmla="*/ 3247 h 3313"/>
                <a:gd name="T82" fmla="*/ 2015 w 2289"/>
                <a:gd name="T83" fmla="*/ 3301 h 3313"/>
                <a:gd name="T84" fmla="*/ 364 w 2289"/>
                <a:gd name="T85" fmla="*/ 3313 h 3313"/>
                <a:gd name="T86" fmla="*/ 233 w 2289"/>
                <a:gd name="T87" fmla="*/ 3288 h 3313"/>
                <a:gd name="T88" fmla="*/ 122 w 2289"/>
                <a:gd name="T89" fmla="*/ 3220 h 3313"/>
                <a:gd name="T90" fmla="*/ 43 w 2289"/>
                <a:gd name="T91" fmla="*/ 3120 h 3313"/>
                <a:gd name="T92" fmla="*/ 3 w 2289"/>
                <a:gd name="T93" fmla="*/ 2995 h 3313"/>
                <a:gd name="T94" fmla="*/ 3 w 2289"/>
                <a:gd name="T95" fmla="*/ 549 h 3313"/>
                <a:gd name="T96" fmla="*/ 43 w 2289"/>
                <a:gd name="T97" fmla="*/ 425 h 3313"/>
                <a:gd name="T98" fmla="*/ 122 w 2289"/>
                <a:gd name="T99" fmla="*/ 324 h 3313"/>
                <a:gd name="T100" fmla="*/ 233 w 2289"/>
                <a:gd name="T101" fmla="*/ 257 h 3313"/>
                <a:gd name="T102" fmla="*/ 364 w 2289"/>
                <a:gd name="T103" fmla="*/ 233 h 3313"/>
                <a:gd name="T104" fmla="*/ 810 w 2289"/>
                <a:gd name="T105" fmla="*/ 126 h 3313"/>
                <a:gd name="T106" fmla="*/ 853 w 2289"/>
                <a:gd name="T107" fmla="*/ 47 h 3313"/>
                <a:gd name="T108" fmla="*/ 932 w 2289"/>
                <a:gd name="T109" fmla="*/ 4 h 3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289" h="3313">
                  <a:moveTo>
                    <a:pt x="718" y="455"/>
                  </a:moveTo>
                  <a:lnTo>
                    <a:pt x="718" y="786"/>
                  </a:lnTo>
                  <a:lnTo>
                    <a:pt x="1570" y="786"/>
                  </a:lnTo>
                  <a:lnTo>
                    <a:pt x="1570" y="455"/>
                  </a:lnTo>
                  <a:lnTo>
                    <a:pt x="718" y="455"/>
                  </a:lnTo>
                  <a:close/>
                  <a:moveTo>
                    <a:pt x="364" y="439"/>
                  </a:moveTo>
                  <a:lnTo>
                    <a:pt x="333" y="442"/>
                  </a:lnTo>
                  <a:lnTo>
                    <a:pt x="303" y="452"/>
                  </a:lnTo>
                  <a:lnTo>
                    <a:pt x="276" y="466"/>
                  </a:lnTo>
                  <a:lnTo>
                    <a:pt x="253" y="485"/>
                  </a:lnTo>
                  <a:lnTo>
                    <a:pt x="235" y="508"/>
                  </a:lnTo>
                  <a:lnTo>
                    <a:pt x="220" y="535"/>
                  </a:lnTo>
                  <a:lnTo>
                    <a:pt x="212" y="564"/>
                  </a:lnTo>
                  <a:lnTo>
                    <a:pt x="208" y="595"/>
                  </a:lnTo>
                  <a:lnTo>
                    <a:pt x="208" y="2950"/>
                  </a:lnTo>
                  <a:lnTo>
                    <a:pt x="212" y="2982"/>
                  </a:lnTo>
                  <a:lnTo>
                    <a:pt x="220" y="3011"/>
                  </a:lnTo>
                  <a:lnTo>
                    <a:pt x="235" y="3037"/>
                  </a:lnTo>
                  <a:lnTo>
                    <a:pt x="253" y="3059"/>
                  </a:lnTo>
                  <a:lnTo>
                    <a:pt x="276" y="3078"/>
                  </a:lnTo>
                  <a:lnTo>
                    <a:pt x="303" y="3093"/>
                  </a:lnTo>
                  <a:lnTo>
                    <a:pt x="333" y="3102"/>
                  </a:lnTo>
                  <a:lnTo>
                    <a:pt x="364" y="3105"/>
                  </a:lnTo>
                  <a:lnTo>
                    <a:pt x="1925" y="3105"/>
                  </a:lnTo>
                  <a:lnTo>
                    <a:pt x="1956" y="3102"/>
                  </a:lnTo>
                  <a:lnTo>
                    <a:pt x="1985" y="3093"/>
                  </a:lnTo>
                  <a:lnTo>
                    <a:pt x="2013" y="3078"/>
                  </a:lnTo>
                  <a:lnTo>
                    <a:pt x="2035" y="3059"/>
                  </a:lnTo>
                  <a:lnTo>
                    <a:pt x="2054" y="3037"/>
                  </a:lnTo>
                  <a:lnTo>
                    <a:pt x="2069" y="3011"/>
                  </a:lnTo>
                  <a:lnTo>
                    <a:pt x="2078" y="2982"/>
                  </a:lnTo>
                  <a:lnTo>
                    <a:pt x="2081" y="2950"/>
                  </a:lnTo>
                  <a:lnTo>
                    <a:pt x="2081" y="595"/>
                  </a:lnTo>
                  <a:lnTo>
                    <a:pt x="2078" y="564"/>
                  </a:lnTo>
                  <a:lnTo>
                    <a:pt x="2069" y="535"/>
                  </a:lnTo>
                  <a:lnTo>
                    <a:pt x="2054" y="508"/>
                  </a:lnTo>
                  <a:lnTo>
                    <a:pt x="2035" y="485"/>
                  </a:lnTo>
                  <a:lnTo>
                    <a:pt x="2013" y="466"/>
                  </a:lnTo>
                  <a:lnTo>
                    <a:pt x="1985" y="452"/>
                  </a:lnTo>
                  <a:lnTo>
                    <a:pt x="1956" y="442"/>
                  </a:lnTo>
                  <a:lnTo>
                    <a:pt x="1925" y="439"/>
                  </a:lnTo>
                  <a:lnTo>
                    <a:pt x="1776" y="439"/>
                  </a:lnTo>
                  <a:lnTo>
                    <a:pt x="1776" y="810"/>
                  </a:lnTo>
                  <a:lnTo>
                    <a:pt x="1773" y="842"/>
                  </a:lnTo>
                  <a:lnTo>
                    <a:pt x="1764" y="873"/>
                  </a:lnTo>
                  <a:lnTo>
                    <a:pt x="1751" y="901"/>
                  </a:lnTo>
                  <a:lnTo>
                    <a:pt x="1733" y="926"/>
                  </a:lnTo>
                  <a:lnTo>
                    <a:pt x="1711" y="948"/>
                  </a:lnTo>
                  <a:lnTo>
                    <a:pt x="1686" y="965"/>
                  </a:lnTo>
                  <a:lnTo>
                    <a:pt x="1658" y="979"/>
                  </a:lnTo>
                  <a:lnTo>
                    <a:pt x="1627" y="987"/>
                  </a:lnTo>
                  <a:lnTo>
                    <a:pt x="1594" y="990"/>
                  </a:lnTo>
                  <a:lnTo>
                    <a:pt x="694" y="990"/>
                  </a:lnTo>
                  <a:lnTo>
                    <a:pt x="662" y="987"/>
                  </a:lnTo>
                  <a:lnTo>
                    <a:pt x="631" y="979"/>
                  </a:lnTo>
                  <a:lnTo>
                    <a:pt x="603" y="965"/>
                  </a:lnTo>
                  <a:lnTo>
                    <a:pt x="578" y="948"/>
                  </a:lnTo>
                  <a:lnTo>
                    <a:pt x="556" y="926"/>
                  </a:lnTo>
                  <a:lnTo>
                    <a:pt x="538" y="901"/>
                  </a:lnTo>
                  <a:lnTo>
                    <a:pt x="525" y="873"/>
                  </a:lnTo>
                  <a:lnTo>
                    <a:pt x="516" y="842"/>
                  </a:lnTo>
                  <a:lnTo>
                    <a:pt x="513" y="810"/>
                  </a:lnTo>
                  <a:lnTo>
                    <a:pt x="513" y="439"/>
                  </a:lnTo>
                  <a:lnTo>
                    <a:pt x="364" y="439"/>
                  </a:lnTo>
                  <a:close/>
                  <a:moveTo>
                    <a:pt x="1145" y="72"/>
                  </a:moveTo>
                  <a:lnTo>
                    <a:pt x="1123" y="74"/>
                  </a:lnTo>
                  <a:lnTo>
                    <a:pt x="1104" y="82"/>
                  </a:lnTo>
                  <a:lnTo>
                    <a:pt x="1089" y="95"/>
                  </a:lnTo>
                  <a:lnTo>
                    <a:pt x="1076" y="110"/>
                  </a:lnTo>
                  <a:lnTo>
                    <a:pt x="1069" y="129"/>
                  </a:lnTo>
                  <a:lnTo>
                    <a:pt x="1066" y="150"/>
                  </a:lnTo>
                  <a:lnTo>
                    <a:pt x="1069" y="171"/>
                  </a:lnTo>
                  <a:lnTo>
                    <a:pt x="1076" y="189"/>
                  </a:lnTo>
                  <a:lnTo>
                    <a:pt x="1089" y="205"/>
                  </a:lnTo>
                  <a:lnTo>
                    <a:pt x="1104" y="217"/>
                  </a:lnTo>
                  <a:lnTo>
                    <a:pt x="1123" y="226"/>
                  </a:lnTo>
                  <a:lnTo>
                    <a:pt x="1145" y="229"/>
                  </a:lnTo>
                  <a:lnTo>
                    <a:pt x="1166" y="226"/>
                  </a:lnTo>
                  <a:lnTo>
                    <a:pt x="1185" y="217"/>
                  </a:lnTo>
                  <a:lnTo>
                    <a:pt x="1200" y="205"/>
                  </a:lnTo>
                  <a:lnTo>
                    <a:pt x="1213" y="189"/>
                  </a:lnTo>
                  <a:lnTo>
                    <a:pt x="1220" y="171"/>
                  </a:lnTo>
                  <a:lnTo>
                    <a:pt x="1223" y="150"/>
                  </a:lnTo>
                  <a:lnTo>
                    <a:pt x="1220" y="129"/>
                  </a:lnTo>
                  <a:lnTo>
                    <a:pt x="1213" y="110"/>
                  </a:lnTo>
                  <a:lnTo>
                    <a:pt x="1200" y="95"/>
                  </a:lnTo>
                  <a:lnTo>
                    <a:pt x="1185" y="82"/>
                  </a:lnTo>
                  <a:lnTo>
                    <a:pt x="1166" y="74"/>
                  </a:lnTo>
                  <a:lnTo>
                    <a:pt x="1145" y="72"/>
                  </a:lnTo>
                  <a:close/>
                  <a:moveTo>
                    <a:pt x="965" y="0"/>
                  </a:moveTo>
                  <a:lnTo>
                    <a:pt x="1324" y="0"/>
                  </a:lnTo>
                  <a:lnTo>
                    <a:pt x="1356" y="4"/>
                  </a:lnTo>
                  <a:lnTo>
                    <a:pt x="1386" y="13"/>
                  </a:lnTo>
                  <a:lnTo>
                    <a:pt x="1413" y="27"/>
                  </a:lnTo>
                  <a:lnTo>
                    <a:pt x="1436" y="47"/>
                  </a:lnTo>
                  <a:lnTo>
                    <a:pt x="1456" y="70"/>
                  </a:lnTo>
                  <a:lnTo>
                    <a:pt x="1469" y="97"/>
                  </a:lnTo>
                  <a:lnTo>
                    <a:pt x="1479" y="126"/>
                  </a:lnTo>
                  <a:lnTo>
                    <a:pt x="1482" y="158"/>
                  </a:lnTo>
                  <a:lnTo>
                    <a:pt x="1482" y="233"/>
                  </a:lnTo>
                  <a:lnTo>
                    <a:pt x="1925" y="233"/>
                  </a:lnTo>
                  <a:lnTo>
                    <a:pt x="1971" y="236"/>
                  </a:lnTo>
                  <a:lnTo>
                    <a:pt x="2015" y="244"/>
                  </a:lnTo>
                  <a:lnTo>
                    <a:pt x="2056" y="257"/>
                  </a:lnTo>
                  <a:lnTo>
                    <a:pt x="2096" y="275"/>
                  </a:lnTo>
                  <a:lnTo>
                    <a:pt x="2132" y="297"/>
                  </a:lnTo>
                  <a:lnTo>
                    <a:pt x="2167" y="324"/>
                  </a:lnTo>
                  <a:lnTo>
                    <a:pt x="2197" y="354"/>
                  </a:lnTo>
                  <a:lnTo>
                    <a:pt x="2224" y="388"/>
                  </a:lnTo>
                  <a:lnTo>
                    <a:pt x="2246" y="425"/>
                  </a:lnTo>
                  <a:lnTo>
                    <a:pt x="2265" y="464"/>
                  </a:lnTo>
                  <a:lnTo>
                    <a:pt x="2278" y="506"/>
                  </a:lnTo>
                  <a:lnTo>
                    <a:pt x="2286" y="549"/>
                  </a:lnTo>
                  <a:lnTo>
                    <a:pt x="2289" y="595"/>
                  </a:lnTo>
                  <a:lnTo>
                    <a:pt x="2289" y="2950"/>
                  </a:lnTo>
                  <a:lnTo>
                    <a:pt x="2286" y="2995"/>
                  </a:lnTo>
                  <a:lnTo>
                    <a:pt x="2277" y="3039"/>
                  </a:lnTo>
                  <a:lnTo>
                    <a:pt x="2265" y="3081"/>
                  </a:lnTo>
                  <a:lnTo>
                    <a:pt x="2246" y="3120"/>
                  </a:lnTo>
                  <a:lnTo>
                    <a:pt x="2224" y="3157"/>
                  </a:lnTo>
                  <a:lnTo>
                    <a:pt x="2197" y="3190"/>
                  </a:lnTo>
                  <a:lnTo>
                    <a:pt x="2167" y="3220"/>
                  </a:lnTo>
                  <a:lnTo>
                    <a:pt x="2132" y="3247"/>
                  </a:lnTo>
                  <a:lnTo>
                    <a:pt x="2096" y="3270"/>
                  </a:lnTo>
                  <a:lnTo>
                    <a:pt x="2056" y="3288"/>
                  </a:lnTo>
                  <a:lnTo>
                    <a:pt x="2015" y="3301"/>
                  </a:lnTo>
                  <a:lnTo>
                    <a:pt x="1971" y="3309"/>
                  </a:lnTo>
                  <a:lnTo>
                    <a:pt x="1925" y="3313"/>
                  </a:lnTo>
                  <a:lnTo>
                    <a:pt x="364" y="3313"/>
                  </a:lnTo>
                  <a:lnTo>
                    <a:pt x="318" y="3309"/>
                  </a:lnTo>
                  <a:lnTo>
                    <a:pt x="274" y="3301"/>
                  </a:lnTo>
                  <a:lnTo>
                    <a:pt x="233" y="3288"/>
                  </a:lnTo>
                  <a:lnTo>
                    <a:pt x="193" y="3270"/>
                  </a:lnTo>
                  <a:lnTo>
                    <a:pt x="156" y="3247"/>
                  </a:lnTo>
                  <a:lnTo>
                    <a:pt x="122" y="3220"/>
                  </a:lnTo>
                  <a:lnTo>
                    <a:pt x="92" y="3190"/>
                  </a:lnTo>
                  <a:lnTo>
                    <a:pt x="65" y="3157"/>
                  </a:lnTo>
                  <a:lnTo>
                    <a:pt x="43" y="3120"/>
                  </a:lnTo>
                  <a:lnTo>
                    <a:pt x="24" y="3081"/>
                  </a:lnTo>
                  <a:lnTo>
                    <a:pt x="10" y="3039"/>
                  </a:lnTo>
                  <a:lnTo>
                    <a:pt x="3" y="2995"/>
                  </a:lnTo>
                  <a:lnTo>
                    <a:pt x="0" y="2950"/>
                  </a:lnTo>
                  <a:lnTo>
                    <a:pt x="0" y="595"/>
                  </a:lnTo>
                  <a:lnTo>
                    <a:pt x="3" y="549"/>
                  </a:lnTo>
                  <a:lnTo>
                    <a:pt x="10" y="506"/>
                  </a:lnTo>
                  <a:lnTo>
                    <a:pt x="24" y="464"/>
                  </a:lnTo>
                  <a:lnTo>
                    <a:pt x="43" y="425"/>
                  </a:lnTo>
                  <a:lnTo>
                    <a:pt x="65" y="388"/>
                  </a:lnTo>
                  <a:lnTo>
                    <a:pt x="92" y="354"/>
                  </a:lnTo>
                  <a:lnTo>
                    <a:pt x="122" y="324"/>
                  </a:lnTo>
                  <a:lnTo>
                    <a:pt x="156" y="297"/>
                  </a:lnTo>
                  <a:lnTo>
                    <a:pt x="193" y="275"/>
                  </a:lnTo>
                  <a:lnTo>
                    <a:pt x="233" y="257"/>
                  </a:lnTo>
                  <a:lnTo>
                    <a:pt x="274" y="244"/>
                  </a:lnTo>
                  <a:lnTo>
                    <a:pt x="318" y="236"/>
                  </a:lnTo>
                  <a:lnTo>
                    <a:pt x="364" y="233"/>
                  </a:lnTo>
                  <a:lnTo>
                    <a:pt x="807" y="233"/>
                  </a:lnTo>
                  <a:lnTo>
                    <a:pt x="807" y="158"/>
                  </a:lnTo>
                  <a:lnTo>
                    <a:pt x="810" y="126"/>
                  </a:lnTo>
                  <a:lnTo>
                    <a:pt x="820" y="97"/>
                  </a:lnTo>
                  <a:lnTo>
                    <a:pt x="834" y="70"/>
                  </a:lnTo>
                  <a:lnTo>
                    <a:pt x="853" y="47"/>
                  </a:lnTo>
                  <a:lnTo>
                    <a:pt x="876" y="27"/>
                  </a:lnTo>
                  <a:lnTo>
                    <a:pt x="903" y="13"/>
                  </a:lnTo>
                  <a:lnTo>
                    <a:pt x="932" y="4"/>
                  </a:lnTo>
                  <a:lnTo>
                    <a:pt x="9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9" name="Freeform 68"/>
            <p:cNvSpPr>
              <a:spLocks noEditPoints="1"/>
            </p:cNvSpPr>
            <p:nvPr/>
          </p:nvSpPr>
          <p:spPr bwMode="auto">
            <a:xfrm>
              <a:off x="9920288" y="1370013"/>
              <a:ext cx="120650" cy="100012"/>
            </a:xfrm>
            <a:custGeom>
              <a:avLst/>
              <a:gdLst>
                <a:gd name="T0" fmla="*/ 73 w 533"/>
                <a:gd name="T1" fmla="*/ 66 h 441"/>
                <a:gd name="T2" fmla="*/ 59 w 533"/>
                <a:gd name="T3" fmla="*/ 81 h 441"/>
                <a:gd name="T4" fmla="*/ 56 w 533"/>
                <a:gd name="T5" fmla="*/ 358 h 441"/>
                <a:gd name="T6" fmla="*/ 65 w 533"/>
                <a:gd name="T7" fmla="*/ 377 h 441"/>
                <a:gd name="T8" fmla="*/ 85 w 533"/>
                <a:gd name="T9" fmla="*/ 385 h 441"/>
                <a:gd name="T10" fmla="*/ 337 w 533"/>
                <a:gd name="T11" fmla="*/ 383 h 441"/>
                <a:gd name="T12" fmla="*/ 353 w 533"/>
                <a:gd name="T13" fmla="*/ 368 h 441"/>
                <a:gd name="T14" fmla="*/ 355 w 533"/>
                <a:gd name="T15" fmla="*/ 282 h 441"/>
                <a:gd name="T16" fmla="*/ 285 w 533"/>
                <a:gd name="T17" fmla="*/ 362 h 441"/>
                <a:gd name="T18" fmla="*/ 259 w 533"/>
                <a:gd name="T19" fmla="*/ 370 h 441"/>
                <a:gd name="T20" fmla="*/ 243 w 533"/>
                <a:gd name="T21" fmla="*/ 369 h 441"/>
                <a:gd name="T22" fmla="*/ 220 w 533"/>
                <a:gd name="T23" fmla="*/ 357 h 441"/>
                <a:gd name="T24" fmla="*/ 89 w 533"/>
                <a:gd name="T25" fmla="*/ 231 h 441"/>
                <a:gd name="T26" fmla="*/ 82 w 533"/>
                <a:gd name="T27" fmla="*/ 200 h 441"/>
                <a:gd name="T28" fmla="*/ 96 w 533"/>
                <a:gd name="T29" fmla="*/ 171 h 441"/>
                <a:gd name="T30" fmla="*/ 124 w 533"/>
                <a:gd name="T31" fmla="*/ 155 h 441"/>
                <a:gd name="T32" fmla="*/ 155 w 533"/>
                <a:gd name="T33" fmla="*/ 160 h 441"/>
                <a:gd name="T34" fmla="*/ 213 w 533"/>
                <a:gd name="T35" fmla="*/ 208 h 441"/>
                <a:gd name="T36" fmla="*/ 242 w 533"/>
                <a:gd name="T37" fmla="*/ 222 h 441"/>
                <a:gd name="T38" fmla="*/ 272 w 533"/>
                <a:gd name="T39" fmla="*/ 215 h 441"/>
                <a:gd name="T40" fmla="*/ 355 w 533"/>
                <a:gd name="T41" fmla="*/ 121 h 441"/>
                <a:gd name="T42" fmla="*/ 353 w 533"/>
                <a:gd name="T43" fmla="*/ 81 h 441"/>
                <a:gd name="T44" fmla="*/ 337 w 533"/>
                <a:gd name="T45" fmla="*/ 66 h 441"/>
                <a:gd name="T46" fmla="*/ 85 w 533"/>
                <a:gd name="T47" fmla="*/ 64 h 441"/>
                <a:gd name="T48" fmla="*/ 501 w 533"/>
                <a:gd name="T49" fmla="*/ 3 h 441"/>
                <a:gd name="T50" fmla="*/ 526 w 533"/>
                <a:gd name="T51" fmla="*/ 24 h 441"/>
                <a:gd name="T52" fmla="*/ 533 w 533"/>
                <a:gd name="T53" fmla="*/ 55 h 441"/>
                <a:gd name="T54" fmla="*/ 520 w 533"/>
                <a:gd name="T55" fmla="*/ 84 h 441"/>
                <a:gd name="T56" fmla="*/ 411 w 533"/>
                <a:gd name="T57" fmla="*/ 358 h 441"/>
                <a:gd name="T58" fmla="*/ 399 w 533"/>
                <a:gd name="T59" fmla="*/ 399 h 441"/>
                <a:gd name="T60" fmla="*/ 369 w 533"/>
                <a:gd name="T61" fmla="*/ 429 h 441"/>
                <a:gd name="T62" fmla="*/ 326 w 533"/>
                <a:gd name="T63" fmla="*/ 441 h 441"/>
                <a:gd name="T64" fmla="*/ 62 w 533"/>
                <a:gd name="T65" fmla="*/ 438 h 441"/>
                <a:gd name="T66" fmla="*/ 25 w 533"/>
                <a:gd name="T67" fmla="*/ 417 h 441"/>
                <a:gd name="T68" fmla="*/ 3 w 533"/>
                <a:gd name="T69" fmla="*/ 380 h 441"/>
                <a:gd name="T70" fmla="*/ 0 w 533"/>
                <a:gd name="T71" fmla="*/ 92 h 441"/>
                <a:gd name="T72" fmla="*/ 12 w 533"/>
                <a:gd name="T73" fmla="*/ 50 h 441"/>
                <a:gd name="T74" fmla="*/ 42 w 533"/>
                <a:gd name="T75" fmla="*/ 20 h 441"/>
                <a:gd name="T76" fmla="*/ 85 w 533"/>
                <a:gd name="T77" fmla="*/ 8 h 441"/>
                <a:gd name="T78" fmla="*/ 347 w 533"/>
                <a:gd name="T79" fmla="*/ 10 h 441"/>
                <a:gd name="T80" fmla="*/ 382 w 533"/>
                <a:gd name="T81" fmla="*/ 29 h 441"/>
                <a:gd name="T82" fmla="*/ 405 w 533"/>
                <a:gd name="T83" fmla="*/ 61 h 441"/>
                <a:gd name="T84" fmla="*/ 454 w 533"/>
                <a:gd name="T85" fmla="*/ 7 h 441"/>
                <a:gd name="T86" fmla="*/ 485 w 533"/>
                <a:gd name="T87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33" h="441">
                  <a:moveTo>
                    <a:pt x="85" y="64"/>
                  </a:moveTo>
                  <a:lnTo>
                    <a:pt x="73" y="66"/>
                  </a:lnTo>
                  <a:lnTo>
                    <a:pt x="65" y="73"/>
                  </a:lnTo>
                  <a:lnTo>
                    <a:pt x="59" y="81"/>
                  </a:lnTo>
                  <a:lnTo>
                    <a:pt x="56" y="92"/>
                  </a:lnTo>
                  <a:lnTo>
                    <a:pt x="56" y="358"/>
                  </a:lnTo>
                  <a:lnTo>
                    <a:pt x="59" y="368"/>
                  </a:lnTo>
                  <a:lnTo>
                    <a:pt x="65" y="377"/>
                  </a:lnTo>
                  <a:lnTo>
                    <a:pt x="73" y="383"/>
                  </a:lnTo>
                  <a:lnTo>
                    <a:pt x="85" y="385"/>
                  </a:lnTo>
                  <a:lnTo>
                    <a:pt x="326" y="385"/>
                  </a:lnTo>
                  <a:lnTo>
                    <a:pt x="337" y="383"/>
                  </a:lnTo>
                  <a:lnTo>
                    <a:pt x="346" y="377"/>
                  </a:lnTo>
                  <a:lnTo>
                    <a:pt x="353" y="368"/>
                  </a:lnTo>
                  <a:lnTo>
                    <a:pt x="355" y="358"/>
                  </a:lnTo>
                  <a:lnTo>
                    <a:pt x="355" y="282"/>
                  </a:lnTo>
                  <a:lnTo>
                    <a:pt x="295" y="353"/>
                  </a:lnTo>
                  <a:lnTo>
                    <a:pt x="285" y="362"/>
                  </a:lnTo>
                  <a:lnTo>
                    <a:pt x="272" y="368"/>
                  </a:lnTo>
                  <a:lnTo>
                    <a:pt x="259" y="370"/>
                  </a:lnTo>
                  <a:lnTo>
                    <a:pt x="256" y="370"/>
                  </a:lnTo>
                  <a:lnTo>
                    <a:pt x="243" y="369"/>
                  </a:lnTo>
                  <a:lnTo>
                    <a:pt x="231" y="364"/>
                  </a:lnTo>
                  <a:lnTo>
                    <a:pt x="220" y="357"/>
                  </a:lnTo>
                  <a:lnTo>
                    <a:pt x="99" y="245"/>
                  </a:lnTo>
                  <a:lnTo>
                    <a:pt x="89" y="231"/>
                  </a:lnTo>
                  <a:lnTo>
                    <a:pt x="84" y="217"/>
                  </a:lnTo>
                  <a:lnTo>
                    <a:pt x="82" y="200"/>
                  </a:lnTo>
                  <a:lnTo>
                    <a:pt x="87" y="186"/>
                  </a:lnTo>
                  <a:lnTo>
                    <a:pt x="96" y="171"/>
                  </a:lnTo>
                  <a:lnTo>
                    <a:pt x="110" y="162"/>
                  </a:lnTo>
                  <a:lnTo>
                    <a:pt x="124" y="155"/>
                  </a:lnTo>
                  <a:lnTo>
                    <a:pt x="140" y="155"/>
                  </a:lnTo>
                  <a:lnTo>
                    <a:pt x="155" y="160"/>
                  </a:lnTo>
                  <a:lnTo>
                    <a:pt x="169" y="169"/>
                  </a:lnTo>
                  <a:lnTo>
                    <a:pt x="213" y="208"/>
                  </a:lnTo>
                  <a:lnTo>
                    <a:pt x="226" y="218"/>
                  </a:lnTo>
                  <a:lnTo>
                    <a:pt x="242" y="222"/>
                  </a:lnTo>
                  <a:lnTo>
                    <a:pt x="258" y="221"/>
                  </a:lnTo>
                  <a:lnTo>
                    <a:pt x="272" y="215"/>
                  </a:lnTo>
                  <a:lnTo>
                    <a:pt x="285" y="204"/>
                  </a:lnTo>
                  <a:lnTo>
                    <a:pt x="355" y="121"/>
                  </a:lnTo>
                  <a:lnTo>
                    <a:pt x="355" y="92"/>
                  </a:lnTo>
                  <a:lnTo>
                    <a:pt x="353" y="81"/>
                  </a:lnTo>
                  <a:lnTo>
                    <a:pt x="346" y="73"/>
                  </a:lnTo>
                  <a:lnTo>
                    <a:pt x="337" y="66"/>
                  </a:lnTo>
                  <a:lnTo>
                    <a:pt x="326" y="64"/>
                  </a:lnTo>
                  <a:lnTo>
                    <a:pt x="85" y="64"/>
                  </a:lnTo>
                  <a:close/>
                  <a:moveTo>
                    <a:pt x="485" y="0"/>
                  </a:moveTo>
                  <a:lnTo>
                    <a:pt x="501" y="3"/>
                  </a:lnTo>
                  <a:lnTo>
                    <a:pt x="514" y="11"/>
                  </a:lnTo>
                  <a:lnTo>
                    <a:pt x="526" y="24"/>
                  </a:lnTo>
                  <a:lnTo>
                    <a:pt x="532" y="39"/>
                  </a:lnTo>
                  <a:lnTo>
                    <a:pt x="533" y="55"/>
                  </a:lnTo>
                  <a:lnTo>
                    <a:pt x="530" y="70"/>
                  </a:lnTo>
                  <a:lnTo>
                    <a:pt x="520" y="84"/>
                  </a:lnTo>
                  <a:lnTo>
                    <a:pt x="411" y="215"/>
                  </a:lnTo>
                  <a:lnTo>
                    <a:pt x="411" y="358"/>
                  </a:lnTo>
                  <a:lnTo>
                    <a:pt x="408" y="380"/>
                  </a:lnTo>
                  <a:lnTo>
                    <a:pt x="399" y="399"/>
                  </a:lnTo>
                  <a:lnTo>
                    <a:pt x="386" y="417"/>
                  </a:lnTo>
                  <a:lnTo>
                    <a:pt x="369" y="429"/>
                  </a:lnTo>
                  <a:lnTo>
                    <a:pt x="348" y="438"/>
                  </a:lnTo>
                  <a:lnTo>
                    <a:pt x="326" y="441"/>
                  </a:lnTo>
                  <a:lnTo>
                    <a:pt x="85" y="441"/>
                  </a:lnTo>
                  <a:lnTo>
                    <a:pt x="62" y="438"/>
                  </a:lnTo>
                  <a:lnTo>
                    <a:pt x="42" y="429"/>
                  </a:lnTo>
                  <a:lnTo>
                    <a:pt x="25" y="417"/>
                  </a:lnTo>
                  <a:lnTo>
                    <a:pt x="12" y="399"/>
                  </a:lnTo>
                  <a:lnTo>
                    <a:pt x="3" y="380"/>
                  </a:lnTo>
                  <a:lnTo>
                    <a:pt x="0" y="358"/>
                  </a:lnTo>
                  <a:lnTo>
                    <a:pt x="0" y="92"/>
                  </a:lnTo>
                  <a:lnTo>
                    <a:pt x="3" y="69"/>
                  </a:lnTo>
                  <a:lnTo>
                    <a:pt x="12" y="50"/>
                  </a:lnTo>
                  <a:lnTo>
                    <a:pt x="25" y="32"/>
                  </a:lnTo>
                  <a:lnTo>
                    <a:pt x="42" y="20"/>
                  </a:lnTo>
                  <a:lnTo>
                    <a:pt x="62" y="11"/>
                  </a:lnTo>
                  <a:lnTo>
                    <a:pt x="85" y="8"/>
                  </a:lnTo>
                  <a:lnTo>
                    <a:pt x="326" y="8"/>
                  </a:lnTo>
                  <a:lnTo>
                    <a:pt x="347" y="10"/>
                  </a:lnTo>
                  <a:lnTo>
                    <a:pt x="366" y="18"/>
                  </a:lnTo>
                  <a:lnTo>
                    <a:pt x="382" y="29"/>
                  </a:lnTo>
                  <a:lnTo>
                    <a:pt x="395" y="43"/>
                  </a:lnTo>
                  <a:lnTo>
                    <a:pt x="405" y="61"/>
                  </a:lnTo>
                  <a:lnTo>
                    <a:pt x="441" y="19"/>
                  </a:lnTo>
                  <a:lnTo>
                    <a:pt x="454" y="7"/>
                  </a:lnTo>
                  <a:lnTo>
                    <a:pt x="468" y="1"/>
                  </a:lnTo>
                  <a:lnTo>
                    <a:pt x="48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0" name="Freeform 69"/>
            <p:cNvSpPr>
              <a:spLocks noEditPoints="1"/>
            </p:cNvSpPr>
            <p:nvPr/>
          </p:nvSpPr>
          <p:spPr bwMode="auto">
            <a:xfrm>
              <a:off x="9920288" y="1498600"/>
              <a:ext cx="120650" cy="103187"/>
            </a:xfrm>
            <a:custGeom>
              <a:avLst/>
              <a:gdLst>
                <a:gd name="T0" fmla="*/ 73 w 533"/>
                <a:gd name="T1" fmla="*/ 78 h 453"/>
                <a:gd name="T2" fmla="*/ 59 w 533"/>
                <a:gd name="T3" fmla="*/ 93 h 453"/>
                <a:gd name="T4" fmla="*/ 56 w 533"/>
                <a:gd name="T5" fmla="*/ 369 h 453"/>
                <a:gd name="T6" fmla="*/ 65 w 533"/>
                <a:gd name="T7" fmla="*/ 389 h 453"/>
                <a:gd name="T8" fmla="*/ 85 w 533"/>
                <a:gd name="T9" fmla="*/ 397 h 453"/>
                <a:gd name="T10" fmla="*/ 337 w 533"/>
                <a:gd name="T11" fmla="*/ 395 h 453"/>
                <a:gd name="T12" fmla="*/ 353 w 533"/>
                <a:gd name="T13" fmla="*/ 381 h 453"/>
                <a:gd name="T14" fmla="*/ 355 w 533"/>
                <a:gd name="T15" fmla="*/ 282 h 453"/>
                <a:gd name="T16" fmla="*/ 285 w 533"/>
                <a:gd name="T17" fmla="*/ 361 h 453"/>
                <a:gd name="T18" fmla="*/ 259 w 533"/>
                <a:gd name="T19" fmla="*/ 370 h 453"/>
                <a:gd name="T20" fmla="*/ 243 w 533"/>
                <a:gd name="T21" fmla="*/ 368 h 453"/>
                <a:gd name="T22" fmla="*/ 220 w 533"/>
                <a:gd name="T23" fmla="*/ 357 h 453"/>
                <a:gd name="T24" fmla="*/ 89 w 533"/>
                <a:gd name="T25" fmla="*/ 231 h 453"/>
                <a:gd name="T26" fmla="*/ 82 w 533"/>
                <a:gd name="T27" fmla="*/ 200 h 453"/>
                <a:gd name="T28" fmla="*/ 96 w 533"/>
                <a:gd name="T29" fmla="*/ 171 h 453"/>
                <a:gd name="T30" fmla="*/ 124 w 533"/>
                <a:gd name="T31" fmla="*/ 156 h 453"/>
                <a:gd name="T32" fmla="*/ 155 w 533"/>
                <a:gd name="T33" fmla="*/ 160 h 453"/>
                <a:gd name="T34" fmla="*/ 213 w 533"/>
                <a:gd name="T35" fmla="*/ 209 h 453"/>
                <a:gd name="T36" fmla="*/ 242 w 533"/>
                <a:gd name="T37" fmla="*/ 222 h 453"/>
                <a:gd name="T38" fmla="*/ 272 w 533"/>
                <a:gd name="T39" fmla="*/ 215 h 453"/>
                <a:gd name="T40" fmla="*/ 355 w 533"/>
                <a:gd name="T41" fmla="*/ 120 h 453"/>
                <a:gd name="T42" fmla="*/ 353 w 533"/>
                <a:gd name="T43" fmla="*/ 93 h 453"/>
                <a:gd name="T44" fmla="*/ 337 w 533"/>
                <a:gd name="T45" fmla="*/ 78 h 453"/>
                <a:gd name="T46" fmla="*/ 85 w 533"/>
                <a:gd name="T47" fmla="*/ 76 h 453"/>
                <a:gd name="T48" fmla="*/ 501 w 533"/>
                <a:gd name="T49" fmla="*/ 3 h 453"/>
                <a:gd name="T50" fmla="*/ 526 w 533"/>
                <a:gd name="T51" fmla="*/ 24 h 453"/>
                <a:gd name="T52" fmla="*/ 533 w 533"/>
                <a:gd name="T53" fmla="*/ 54 h 453"/>
                <a:gd name="T54" fmla="*/ 520 w 533"/>
                <a:gd name="T55" fmla="*/ 84 h 453"/>
                <a:gd name="T56" fmla="*/ 411 w 533"/>
                <a:gd name="T57" fmla="*/ 369 h 453"/>
                <a:gd name="T58" fmla="*/ 399 w 533"/>
                <a:gd name="T59" fmla="*/ 412 h 453"/>
                <a:gd name="T60" fmla="*/ 369 w 533"/>
                <a:gd name="T61" fmla="*/ 442 h 453"/>
                <a:gd name="T62" fmla="*/ 326 w 533"/>
                <a:gd name="T63" fmla="*/ 453 h 453"/>
                <a:gd name="T64" fmla="*/ 62 w 533"/>
                <a:gd name="T65" fmla="*/ 450 h 453"/>
                <a:gd name="T66" fmla="*/ 25 w 533"/>
                <a:gd name="T67" fmla="*/ 429 h 453"/>
                <a:gd name="T68" fmla="*/ 3 w 533"/>
                <a:gd name="T69" fmla="*/ 392 h 453"/>
                <a:gd name="T70" fmla="*/ 0 w 533"/>
                <a:gd name="T71" fmla="*/ 104 h 453"/>
                <a:gd name="T72" fmla="*/ 12 w 533"/>
                <a:gd name="T73" fmla="*/ 61 h 453"/>
                <a:gd name="T74" fmla="*/ 42 w 533"/>
                <a:gd name="T75" fmla="*/ 31 h 453"/>
                <a:gd name="T76" fmla="*/ 85 w 533"/>
                <a:gd name="T77" fmla="*/ 20 h 453"/>
                <a:gd name="T78" fmla="*/ 345 w 533"/>
                <a:gd name="T79" fmla="*/ 22 h 453"/>
                <a:gd name="T80" fmla="*/ 378 w 533"/>
                <a:gd name="T81" fmla="*/ 39 h 453"/>
                <a:gd name="T82" fmla="*/ 401 w 533"/>
                <a:gd name="T83" fmla="*/ 65 h 453"/>
                <a:gd name="T84" fmla="*/ 454 w 533"/>
                <a:gd name="T85" fmla="*/ 7 h 453"/>
                <a:gd name="T86" fmla="*/ 485 w 533"/>
                <a:gd name="T87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33" h="453">
                  <a:moveTo>
                    <a:pt x="85" y="76"/>
                  </a:moveTo>
                  <a:lnTo>
                    <a:pt x="73" y="78"/>
                  </a:lnTo>
                  <a:lnTo>
                    <a:pt x="65" y="84"/>
                  </a:lnTo>
                  <a:lnTo>
                    <a:pt x="59" y="93"/>
                  </a:lnTo>
                  <a:lnTo>
                    <a:pt x="56" y="104"/>
                  </a:lnTo>
                  <a:lnTo>
                    <a:pt x="56" y="369"/>
                  </a:lnTo>
                  <a:lnTo>
                    <a:pt x="59" y="381"/>
                  </a:lnTo>
                  <a:lnTo>
                    <a:pt x="65" y="389"/>
                  </a:lnTo>
                  <a:lnTo>
                    <a:pt x="73" y="395"/>
                  </a:lnTo>
                  <a:lnTo>
                    <a:pt x="85" y="397"/>
                  </a:lnTo>
                  <a:lnTo>
                    <a:pt x="326" y="397"/>
                  </a:lnTo>
                  <a:lnTo>
                    <a:pt x="337" y="395"/>
                  </a:lnTo>
                  <a:lnTo>
                    <a:pt x="346" y="389"/>
                  </a:lnTo>
                  <a:lnTo>
                    <a:pt x="353" y="381"/>
                  </a:lnTo>
                  <a:lnTo>
                    <a:pt x="355" y="369"/>
                  </a:lnTo>
                  <a:lnTo>
                    <a:pt x="355" y="282"/>
                  </a:lnTo>
                  <a:lnTo>
                    <a:pt x="295" y="352"/>
                  </a:lnTo>
                  <a:lnTo>
                    <a:pt x="285" y="361"/>
                  </a:lnTo>
                  <a:lnTo>
                    <a:pt x="272" y="367"/>
                  </a:lnTo>
                  <a:lnTo>
                    <a:pt x="259" y="370"/>
                  </a:lnTo>
                  <a:lnTo>
                    <a:pt x="256" y="370"/>
                  </a:lnTo>
                  <a:lnTo>
                    <a:pt x="243" y="368"/>
                  </a:lnTo>
                  <a:lnTo>
                    <a:pt x="231" y="364"/>
                  </a:lnTo>
                  <a:lnTo>
                    <a:pt x="220" y="357"/>
                  </a:lnTo>
                  <a:lnTo>
                    <a:pt x="99" y="245"/>
                  </a:lnTo>
                  <a:lnTo>
                    <a:pt x="89" y="231"/>
                  </a:lnTo>
                  <a:lnTo>
                    <a:pt x="84" y="216"/>
                  </a:lnTo>
                  <a:lnTo>
                    <a:pt x="82" y="200"/>
                  </a:lnTo>
                  <a:lnTo>
                    <a:pt x="87" y="185"/>
                  </a:lnTo>
                  <a:lnTo>
                    <a:pt x="96" y="171"/>
                  </a:lnTo>
                  <a:lnTo>
                    <a:pt x="110" y="161"/>
                  </a:lnTo>
                  <a:lnTo>
                    <a:pt x="124" y="156"/>
                  </a:lnTo>
                  <a:lnTo>
                    <a:pt x="140" y="155"/>
                  </a:lnTo>
                  <a:lnTo>
                    <a:pt x="155" y="160"/>
                  </a:lnTo>
                  <a:lnTo>
                    <a:pt x="169" y="169"/>
                  </a:lnTo>
                  <a:lnTo>
                    <a:pt x="213" y="209"/>
                  </a:lnTo>
                  <a:lnTo>
                    <a:pt x="226" y="218"/>
                  </a:lnTo>
                  <a:lnTo>
                    <a:pt x="242" y="222"/>
                  </a:lnTo>
                  <a:lnTo>
                    <a:pt x="258" y="221"/>
                  </a:lnTo>
                  <a:lnTo>
                    <a:pt x="272" y="215"/>
                  </a:lnTo>
                  <a:lnTo>
                    <a:pt x="285" y="204"/>
                  </a:lnTo>
                  <a:lnTo>
                    <a:pt x="355" y="120"/>
                  </a:lnTo>
                  <a:lnTo>
                    <a:pt x="355" y="104"/>
                  </a:lnTo>
                  <a:lnTo>
                    <a:pt x="353" y="93"/>
                  </a:lnTo>
                  <a:lnTo>
                    <a:pt x="346" y="84"/>
                  </a:lnTo>
                  <a:lnTo>
                    <a:pt x="337" y="78"/>
                  </a:lnTo>
                  <a:lnTo>
                    <a:pt x="326" y="76"/>
                  </a:lnTo>
                  <a:lnTo>
                    <a:pt x="85" y="76"/>
                  </a:lnTo>
                  <a:close/>
                  <a:moveTo>
                    <a:pt x="485" y="0"/>
                  </a:moveTo>
                  <a:lnTo>
                    <a:pt x="501" y="3"/>
                  </a:lnTo>
                  <a:lnTo>
                    <a:pt x="514" y="12"/>
                  </a:lnTo>
                  <a:lnTo>
                    <a:pt x="526" y="24"/>
                  </a:lnTo>
                  <a:lnTo>
                    <a:pt x="532" y="39"/>
                  </a:lnTo>
                  <a:lnTo>
                    <a:pt x="533" y="54"/>
                  </a:lnTo>
                  <a:lnTo>
                    <a:pt x="530" y="71"/>
                  </a:lnTo>
                  <a:lnTo>
                    <a:pt x="520" y="84"/>
                  </a:lnTo>
                  <a:lnTo>
                    <a:pt x="411" y="216"/>
                  </a:lnTo>
                  <a:lnTo>
                    <a:pt x="411" y="369"/>
                  </a:lnTo>
                  <a:lnTo>
                    <a:pt x="408" y="392"/>
                  </a:lnTo>
                  <a:lnTo>
                    <a:pt x="399" y="412"/>
                  </a:lnTo>
                  <a:lnTo>
                    <a:pt x="386" y="429"/>
                  </a:lnTo>
                  <a:lnTo>
                    <a:pt x="369" y="442"/>
                  </a:lnTo>
                  <a:lnTo>
                    <a:pt x="348" y="450"/>
                  </a:lnTo>
                  <a:lnTo>
                    <a:pt x="326" y="453"/>
                  </a:lnTo>
                  <a:lnTo>
                    <a:pt x="85" y="453"/>
                  </a:lnTo>
                  <a:lnTo>
                    <a:pt x="62" y="450"/>
                  </a:lnTo>
                  <a:lnTo>
                    <a:pt x="42" y="442"/>
                  </a:lnTo>
                  <a:lnTo>
                    <a:pt x="25" y="429"/>
                  </a:lnTo>
                  <a:lnTo>
                    <a:pt x="12" y="412"/>
                  </a:lnTo>
                  <a:lnTo>
                    <a:pt x="3" y="392"/>
                  </a:lnTo>
                  <a:lnTo>
                    <a:pt x="0" y="369"/>
                  </a:lnTo>
                  <a:lnTo>
                    <a:pt x="0" y="104"/>
                  </a:lnTo>
                  <a:lnTo>
                    <a:pt x="3" y="82"/>
                  </a:lnTo>
                  <a:lnTo>
                    <a:pt x="12" y="61"/>
                  </a:lnTo>
                  <a:lnTo>
                    <a:pt x="25" y="45"/>
                  </a:lnTo>
                  <a:lnTo>
                    <a:pt x="42" y="31"/>
                  </a:lnTo>
                  <a:lnTo>
                    <a:pt x="62" y="23"/>
                  </a:lnTo>
                  <a:lnTo>
                    <a:pt x="85" y="20"/>
                  </a:lnTo>
                  <a:lnTo>
                    <a:pt x="326" y="20"/>
                  </a:lnTo>
                  <a:lnTo>
                    <a:pt x="345" y="22"/>
                  </a:lnTo>
                  <a:lnTo>
                    <a:pt x="363" y="28"/>
                  </a:lnTo>
                  <a:lnTo>
                    <a:pt x="378" y="39"/>
                  </a:lnTo>
                  <a:lnTo>
                    <a:pt x="391" y="51"/>
                  </a:lnTo>
                  <a:lnTo>
                    <a:pt x="401" y="65"/>
                  </a:lnTo>
                  <a:lnTo>
                    <a:pt x="441" y="18"/>
                  </a:lnTo>
                  <a:lnTo>
                    <a:pt x="454" y="7"/>
                  </a:lnTo>
                  <a:lnTo>
                    <a:pt x="468" y="1"/>
                  </a:lnTo>
                  <a:lnTo>
                    <a:pt x="48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1" name="Freeform 70"/>
            <p:cNvSpPr>
              <a:spLocks noEditPoints="1"/>
            </p:cNvSpPr>
            <p:nvPr/>
          </p:nvSpPr>
          <p:spPr bwMode="auto">
            <a:xfrm>
              <a:off x="9920288" y="1627188"/>
              <a:ext cx="120650" cy="103187"/>
            </a:xfrm>
            <a:custGeom>
              <a:avLst/>
              <a:gdLst>
                <a:gd name="T0" fmla="*/ 73 w 533"/>
                <a:gd name="T1" fmla="*/ 83 h 459"/>
                <a:gd name="T2" fmla="*/ 59 w 533"/>
                <a:gd name="T3" fmla="*/ 99 h 459"/>
                <a:gd name="T4" fmla="*/ 56 w 533"/>
                <a:gd name="T5" fmla="*/ 375 h 459"/>
                <a:gd name="T6" fmla="*/ 65 w 533"/>
                <a:gd name="T7" fmla="*/ 395 h 459"/>
                <a:gd name="T8" fmla="*/ 85 w 533"/>
                <a:gd name="T9" fmla="*/ 403 h 459"/>
                <a:gd name="T10" fmla="*/ 337 w 533"/>
                <a:gd name="T11" fmla="*/ 401 h 459"/>
                <a:gd name="T12" fmla="*/ 353 w 533"/>
                <a:gd name="T13" fmla="*/ 386 h 459"/>
                <a:gd name="T14" fmla="*/ 355 w 533"/>
                <a:gd name="T15" fmla="*/ 283 h 459"/>
                <a:gd name="T16" fmla="*/ 285 w 533"/>
                <a:gd name="T17" fmla="*/ 362 h 459"/>
                <a:gd name="T18" fmla="*/ 259 w 533"/>
                <a:gd name="T19" fmla="*/ 371 h 459"/>
                <a:gd name="T20" fmla="*/ 256 w 533"/>
                <a:gd name="T21" fmla="*/ 372 h 459"/>
                <a:gd name="T22" fmla="*/ 231 w 533"/>
                <a:gd name="T23" fmla="*/ 365 h 459"/>
                <a:gd name="T24" fmla="*/ 99 w 533"/>
                <a:gd name="T25" fmla="*/ 245 h 459"/>
                <a:gd name="T26" fmla="*/ 84 w 533"/>
                <a:gd name="T27" fmla="*/ 217 h 459"/>
                <a:gd name="T28" fmla="*/ 87 w 533"/>
                <a:gd name="T29" fmla="*/ 186 h 459"/>
                <a:gd name="T30" fmla="*/ 110 w 533"/>
                <a:gd name="T31" fmla="*/ 162 h 459"/>
                <a:gd name="T32" fmla="*/ 140 w 533"/>
                <a:gd name="T33" fmla="*/ 156 h 459"/>
                <a:gd name="T34" fmla="*/ 169 w 533"/>
                <a:gd name="T35" fmla="*/ 170 h 459"/>
                <a:gd name="T36" fmla="*/ 226 w 533"/>
                <a:gd name="T37" fmla="*/ 218 h 459"/>
                <a:gd name="T38" fmla="*/ 258 w 533"/>
                <a:gd name="T39" fmla="*/ 221 h 459"/>
                <a:gd name="T40" fmla="*/ 285 w 533"/>
                <a:gd name="T41" fmla="*/ 205 h 459"/>
                <a:gd name="T42" fmla="*/ 355 w 533"/>
                <a:gd name="T43" fmla="*/ 109 h 459"/>
                <a:gd name="T44" fmla="*/ 346 w 533"/>
                <a:gd name="T45" fmla="*/ 90 h 459"/>
                <a:gd name="T46" fmla="*/ 326 w 533"/>
                <a:gd name="T47" fmla="*/ 81 h 459"/>
                <a:gd name="T48" fmla="*/ 485 w 533"/>
                <a:gd name="T49" fmla="*/ 0 h 459"/>
                <a:gd name="T50" fmla="*/ 514 w 533"/>
                <a:gd name="T51" fmla="*/ 12 h 459"/>
                <a:gd name="T52" fmla="*/ 532 w 533"/>
                <a:gd name="T53" fmla="*/ 40 h 459"/>
                <a:gd name="T54" fmla="*/ 530 w 533"/>
                <a:gd name="T55" fmla="*/ 71 h 459"/>
                <a:gd name="T56" fmla="*/ 411 w 533"/>
                <a:gd name="T57" fmla="*/ 216 h 459"/>
                <a:gd name="T58" fmla="*/ 408 w 533"/>
                <a:gd name="T59" fmla="*/ 397 h 459"/>
                <a:gd name="T60" fmla="*/ 386 w 533"/>
                <a:gd name="T61" fmla="*/ 434 h 459"/>
                <a:gd name="T62" fmla="*/ 348 w 533"/>
                <a:gd name="T63" fmla="*/ 456 h 459"/>
                <a:gd name="T64" fmla="*/ 85 w 533"/>
                <a:gd name="T65" fmla="*/ 459 h 459"/>
                <a:gd name="T66" fmla="*/ 42 w 533"/>
                <a:gd name="T67" fmla="*/ 448 h 459"/>
                <a:gd name="T68" fmla="*/ 12 w 533"/>
                <a:gd name="T69" fmla="*/ 417 h 459"/>
                <a:gd name="T70" fmla="*/ 0 w 533"/>
                <a:gd name="T71" fmla="*/ 375 h 459"/>
                <a:gd name="T72" fmla="*/ 3 w 533"/>
                <a:gd name="T73" fmla="*/ 88 h 459"/>
                <a:gd name="T74" fmla="*/ 25 w 533"/>
                <a:gd name="T75" fmla="*/ 50 h 459"/>
                <a:gd name="T76" fmla="*/ 62 w 533"/>
                <a:gd name="T77" fmla="*/ 28 h 459"/>
                <a:gd name="T78" fmla="*/ 326 w 533"/>
                <a:gd name="T79" fmla="*/ 25 h 459"/>
                <a:gd name="T80" fmla="*/ 369 w 533"/>
                <a:gd name="T81" fmla="*/ 38 h 459"/>
                <a:gd name="T82" fmla="*/ 399 w 533"/>
                <a:gd name="T83" fmla="*/ 69 h 459"/>
                <a:gd name="T84" fmla="*/ 454 w 533"/>
                <a:gd name="T85" fmla="*/ 8 h 459"/>
                <a:gd name="T86" fmla="*/ 485 w 533"/>
                <a:gd name="T87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33" h="459">
                  <a:moveTo>
                    <a:pt x="85" y="81"/>
                  </a:moveTo>
                  <a:lnTo>
                    <a:pt x="73" y="83"/>
                  </a:lnTo>
                  <a:lnTo>
                    <a:pt x="65" y="90"/>
                  </a:lnTo>
                  <a:lnTo>
                    <a:pt x="59" y="99"/>
                  </a:lnTo>
                  <a:lnTo>
                    <a:pt x="56" y="109"/>
                  </a:lnTo>
                  <a:lnTo>
                    <a:pt x="56" y="375"/>
                  </a:lnTo>
                  <a:lnTo>
                    <a:pt x="59" y="386"/>
                  </a:lnTo>
                  <a:lnTo>
                    <a:pt x="65" y="395"/>
                  </a:lnTo>
                  <a:lnTo>
                    <a:pt x="73" y="401"/>
                  </a:lnTo>
                  <a:lnTo>
                    <a:pt x="85" y="403"/>
                  </a:lnTo>
                  <a:lnTo>
                    <a:pt x="326" y="403"/>
                  </a:lnTo>
                  <a:lnTo>
                    <a:pt x="337" y="401"/>
                  </a:lnTo>
                  <a:lnTo>
                    <a:pt x="346" y="395"/>
                  </a:lnTo>
                  <a:lnTo>
                    <a:pt x="353" y="386"/>
                  </a:lnTo>
                  <a:lnTo>
                    <a:pt x="355" y="375"/>
                  </a:lnTo>
                  <a:lnTo>
                    <a:pt x="355" y="283"/>
                  </a:lnTo>
                  <a:lnTo>
                    <a:pt x="295" y="353"/>
                  </a:lnTo>
                  <a:lnTo>
                    <a:pt x="285" y="362"/>
                  </a:lnTo>
                  <a:lnTo>
                    <a:pt x="272" y="369"/>
                  </a:lnTo>
                  <a:lnTo>
                    <a:pt x="259" y="371"/>
                  </a:lnTo>
                  <a:lnTo>
                    <a:pt x="258" y="371"/>
                  </a:lnTo>
                  <a:lnTo>
                    <a:pt x="256" y="372"/>
                  </a:lnTo>
                  <a:lnTo>
                    <a:pt x="243" y="370"/>
                  </a:lnTo>
                  <a:lnTo>
                    <a:pt x="231" y="365"/>
                  </a:lnTo>
                  <a:lnTo>
                    <a:pt x="220" y="357"/>
                  </a:lnTo>
                  <a:lnTo>
                    <a:pt x="99" y="245"/>
                  </a:lnTo>
                  <a:lnTo>
                    <a:pt x="89" y="232"/>
                  </a:lnTo>
                  <a:lnTo>
                    <a:pt x="84" y="217"/>
                  </a:lnTo>
                  <a:lnTo>
                    <a:pt x="82" y="202"/>
                  </a:lnTo>
                  <a:lnTo>
                    <a:pt x="87" y="186"/>
                  </a:lnTo>
                  <a:lnTo>
                    <a:pt x="96" y="173"/>
                  </a:lnTo>
                  <a:lnTo>
                    <a:pt x="110" y="162"/>
                  </a:lnTo>
                  <a:lnTo>
                    <a:pt x="124" y="156"/>
                  </a:lnTo>
                  <a:lnTo>
                    <a:pt x="140" y="156"/>
                  </a:lnTo>
                  <a:lnTo>
                    <a:pt x="155" y="160"/>
                  </a:lnTo>
                  <a:lnTo>
                    <a:pt x="169" y="170"/>
                  </a:lnTo>
                  <a:lnTo>
                    <a:pt x="213" y="209"/>
                  </a:lnTo>
                  <a:lnTo>
                    <a:pt x="226" y="218"/>
                  </a:lnTo>
                  <a:lnTo>
                    <a:pt x="242" y="222"/>
                  </a:lnTo>
                  <a:lnTo>
                    <a:pt x="258" y="221"/>
                  </a:lnTo>
                  <a:lnTo>
                    <a:pt x="272" y="215"/>
                  </a:lnTo>
                  <a:lnTo>
                    <a:pt x="285" y="205"/>
                  </a:lnTo>
                  <a:lnTo>
                    <a:pt x="355" y="122"/>
                  </a:lnTo>
                  <a:lnTo>
                    <a:pt x="355" y="109"/>
                  </a:lnTo>
                  <a:lnTo>
                    <a:pt x="353" y="99"/>
                  </a:lnTo>
                  <a:lnTo>
                    <a:pt x="346" y="90"/>
                  </a:lnTo>
                  <a:lnTo>
                    <a:pt x="337" y="83"/>
                  </a:lnTo>
                  <a:lnTo>
                    <a:pt x="326" y="81"/>
                  </a:lnTo>
                  <a:lnTo>
                    <a:pt x="85" y="81"/>
                  </a:lnTo>
                  <a:close/>
                  <a:moveTo>
                    <a:pt x="485" y="0"/>
                  </a:moveTo>
                  <a:lnTo>
                    <a:pt x="501" y="4"/>
                  </a:lnTo>
                  <a:lnTo>
                    <a:pt x="514" y="12"/>
                  </a:lnTo>
                  <a:lnTo>
                    <a:pt x="526" y="24"/>
                  </a:lnTo>
                  <a:lnTo>
                    <a:pt x="532" y="40"/>
                  </a:lnTo>
                  <a:lnTo>
                    <a:pt x="533" y="55"/>
                  </a:lnTo>
                  <a:lnTo>
                    <a:pt x="530" y="71"/>
                  </a:lnTo>
                  <a:lnTo>
                    <a:pt x="520" y="86"/>
                  </a:lnTo>
                  <a:lnTo>
                    <a:pt x="411" y="216"/>
                  </a:lnTo>
                  <a:lnTo>
                    <a:pt x="411" y="375"/>
                  </a:lnTo>
                  <a:lnTo>
                    <a:pt x="408" y="397"/>
                  </a:lnTo>
                  <a:lnTo>
                    <a:pt x="399" y="417"/>
                  </a:lnTo>
                  <a:lnTo>
                    <a:pt x="386" y="434"/>
                  </a:lnTo>
                  <a:lnTo>
                    <a:pt x="369" y="448"/>
                  </a:lnTo>
                  <a:lnTo>
                    <a:pt x="348" y="456"/>
                  </a:lnTo>
                  <a:lnTo>
                    <a:pt x="326" y="459"/>
                  </a:lnTo>
                  <a:lnTo>
                    <a:pt x="85" y="459"/>
                  </a:lnTo>
                  <a:lnTo>
                    <a:pt x="62" y="456"/>
                  </a:lnTo>
                  <a:lnTo>
                    <a:pt x="42" y="448"/>
                  </a:lnTo>
                  <a:lnTo>
                    <a:pt x="25" y="434"/>
                  </a:lnTo>
                  <a:lnTo>
                    <a:pt x="12" y="417"/>
                  </a:lnTo>
                  <a:lnTo>
                    <a:pt x="3" y="397"/>
                  </a:lnTo>
                  <a:lnTo>
                    <a:pt x="0" y="375"/>
                  </a:lnTo>
                  <a:lnTo>
                    <a:pt x="0" y="109"/>
                  </a:lnTo>
                  <a:lnTo>
                    <a:pt x="3" y="88"/>
                  </a:lnTo>
                  <a:lnTo>
                    <a:pt x="12" y="67"/>
                  </a:lnTo>
                  <a:lnTo>
                    <a:pt x="25" y="50"/>
                  </a:lnTo>
                  <a:lnTo>
                    <a:pt x="42" y="37"/>
                  </a:lnTo>
                  <a:lnTo>
                    <a:pt x="62" y="28"/>
                  </a:lnTo>
                  <a:lnTo>
                    <a:pt x="85" y="25"/>
                  </a:lnTo>
                  <a:lnTo>
                    <a:pt x="326" y="25"/>
                  </a:lnTo>
                  <a:lnTo>
                    <a:pt x="349" y="28"/>
                  </a:lnTo>
                  <a:lnTo>
                    <a:pt x="369" y="38"/>
                  </a:lnTo>
                  <a:lnTo>
                    <a:pt x="386" y="51"/>
                  </a:lnTo>
                  <a:lnTo>
                    <a:pt x="399" y="69"/>
                  </a:lnTo>
                  <a:lnTo>
                    <a:pt x="441" y="19"/>
                  </a:lnTo>
                  <a:lnTo>
                    <a:pt x="454" y="8"/>
                  </a:lnTo>
                  <a:lnTo>
                    <a:pt x="468" y="1"/>
                  </a:lnTo>
                  <a:lnTo>
                    <a:pt x="48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2" name="Freeform 71"/>
            <p:cNvSpPr>
              <a:spLocks/>
            </p:cNvSpPr>
            <p:nvPr/>
          </p:nvSpPr>
          <p:spPr bwMode="auto">
            <a:xfrm>
              <a:off x="10072688" y="1412875"/>
              <a:ext cx="214313" cy="23812"/>
            </a:xfrm>
            <a:custGeom>
              <a:avLst/>
              <a:gdLst>
                <a:gd name="T0" fmla="*/ 52 w 945"/>
                <a:gd name="T1" fmla="*/ 0 h 103"/>
                <a:gd name="T2" fmla="*/ 893 w 945"/>
                <a:gd name="T3" fmla="*/ 0 h 103"/>
                <a:gd name="T4" fmla="*/ 910 w 945"/>
                <a:gd name="T5" fmla="*/ 3 h 103"/>
                <a:gd name="T6" fmla="*/ 924 w 945"/>
                <a:gd name="T7" fmla="*/ 10 h 103"/>
                <a:gd name="T8" fmla="*/ 935 w 945"/>
                <a:gd name="T9" fmla="*/ 21 h 103"/>
                <a:gd name="T10" fmla="*/ 942 w 945"/>
                <a:gd name="T11" fmla="*/ 36 h 103"/>
                <a:gd name="T12" fmla="*/ 945 w 945"/>
                <a:gd name="T13" fmla="*/ 53 h 103"/>
                <a:gd name="T14" fmla="*/ 942 w 945"/>
                <a:gd name="T15" fmla="*/ 68 h 103"/>
                <a:gd name="T16" fmla="*/ 935 w 945"/>
                <a:gd name="T17" fmla="*/ 83 h 103"/>
                <a:gd name="T18" fmla="*/ 924 w 945"/>
                <a:gd name="T19" fmla="*/ 94 h 103"/>
                <a:gd name="T20" fmla="*/ 910 w 945"/>
                <a:gd name="T21" fmla="*/ 101 h 103"/>
                <a:gd name="T22" fmla="*/ 893 w 945"/>
                <a:gd name="T23" fmla="*/ 103 h 103"/>
                <a:gd name="T24" fmla="*/ 52 w 945"/>
                <a:gd name="T25" fmla="*/ 103 h 103"/>
                <a:gd name="T26" fmla="*/ 35 w 945"/>
                <a:gd name="T27" fmla="*/ 101 h 103"/>
                <a:gd name="T28" fmla="*/ 22 w 945"/>
                <a:gd name="T29" fmla="*/ 94 h 103"/>
                <a:gd name="T30" fmla="*/ 10 w 945"/>
                <a:gd name="T31" fmla="*/ 83 h 103"/>
                <a:gd name="T32" fmla="*/ 3 w 945"/>
                <a:gd name="T33" fmla="*/ 68 h 103"/>
                <a:gd name="T34" fmla="*/ 0 w 945"/>
                <a:gd name="T35" fmla="*/ 53 h 103"/>
                <a:gd name="T36" fmla="*/ 3 w 945"/>
                <a:gd name="T37" fmla="*/ 36 h 103"/>
                <a:gd name="T38" fmla="*/ 10 w 945"/>
                <a:gd name="T39" fmla="*/ 21 h 103"/>
                <a:gd name="T40" fmla="*/ 22 w 945"/>
                <a:gd name="T41" fmla="*/ 10 h 103"/>
                <a:gd name="T42" fmla="*/ 35 w 945"/>
                <a:gd name="T43" fmla="*/ 3 h 103"/>
                <a:gd name="T44" fmla="*/ 52 w 945"/>
                <a:gd name="T45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5" h="103">
                  <a:moveTo>
                    <a:pt x="52" y="0"/>
                  </a:moveTo>
                  <a:lnTo>
                    <a:pt x="893" y="0"/>
                  </a:lnTo>
                  <a:lnTo>
                    <a:pt x="910" y="3"/>
                  </a:lnTo>
                  <a:lnTo>
                    <a:pt x="924" y="10"/>
                  </a:lnTo>
                  <a:lnTo>
                    <a:pt x="935" y="21"/>
                  </a:lnTo>
                  <a:lnTo>
                    <a:pt x="942" y="36"/>
                  </a:lnTo>
                  <a:lnTo>
                    <a:pt x="945" y="53"/>
                  </a:lnTo>
                  <a:lnTo>
                    <a:pt x="942" y="68"/>
                  </a:lnTo>
                  <a:lnTo>
                    <a:pt x="935" y="83"/>
                  </a:lnTo>
                  <a:lnTo>
                    <a:pt x="924" y="94"/>
                  </a:lnTo>
                  <a:lnTo>
                    <a:pt x="910" y="101"/>
                  </a:lnTo>
                  <a:lnTo>
                    <a:pt x="893" y="103"/>
                  </a:lnTo>
                  <a:lnTo>
                    <a:pt x="52" y="103"/>
                  </a:lnTo>
                  <a:lnTo>
                    <a:pt x="35" y="101"/>
                  </a:lnTo>
                  <a:lnTo>
                    <a:pt x="22" y="94"/>
                  </a:lnTo>
                  <a:lnTo>
                    <a:pt x="10" y="83"/>
                  </a:lnTo>
                  <a:lnTo>
                    <a:pt x="3" y="68"/>
                  </a:lnTo>
                  <a:lnTo>
                    <a:pt x="0" y="53"/>
                  </a:lnTo>
                  <a:lnTo>
                    <a:pt x="3" y="36"/>
                  </a:lnTo>
                  <a:lnTo>
                    <a:pt x="10" y="21"/>
                  </a:lnTo>
                  <a:lnTo>
                    <a:pt x="22" y="10"/>
                  </a:lnTo>
                  <a:lnTo>
                    <a:pt x="35" y="3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3" name="Freeform 72"/>
            <p:cNvSpPr>
              <a:spLocks/>
            </p:cNvSpPr>
            <p:nvPr/>
          </p:nvSpPr>
          <p:spPr bwMode="auto">
            <a:xfrm>
              <a:off x="10072688" y="1528763"/>
              <a:ext cx="214313" cy="23812"/>
            </a:xfrm>
            <a:custGeom>
              <a:avLst/>
              <a:gdLst>
                <a:gd name="T0" fmla="*/ 52 w 945"/>
                <a:gd name="T1" fmla="*/ 0 h 104"/>
                <a:gd name="T2" fmla="*/ 893 w 945"/>
                <a:gd name="T3" fmla="*/ 0 h 104"/>
                <a:gd name="T4" fmla="*/ 910 w 945"/>
                <a:gd name="T5" fmla="*/ 3 h 104"/>
                <a:gd name="T6" fmla="*/ 924 w 945"/>
                <a:gd name="T7" fmla="*/ 10 h 104"/>
                <a:gd name="T8" fmla="*/ 935 w 945"/>
                <a:gd name="T9" fmla="*/ 22 h 104"/>
                <a:gd name="T10" fmla="*/ 942 w 945"/>
                <a:gd name="T11" fmla="*/ 35 h 104"/>
                <a:gd name="T12" fmla="*/ 945 w 945"/>
                <a:gd name="T13" fmla="*/ 52 h 104"/>
                <a:gd name="T14" fmla="*/ 942 w 945"/>
                <a:gd name="T15" fmla="*/ 68 h 104"/>
                <a:gd name="T16" fmla="*/ 935 w 945"/>
                <a:gd name="T17" fmla="*/ 83 h 104"/>
                <a:gd name="T18" fmla="*/ 924 w 945"/>
                <a:gd name="T19" fmla="*/ 93 h 104"/>
                <a:gd name="T20" fmla="*/ 910 w 945"/>
                <a:gd name="T21" fmla="*/ 101 h 104"/>
                <a:gd name="T22" fmla="*/ 893 w 945"/>
                <a:gd name="T23" fmla="*/ 104 h 104"/>
                <a:gd name="T24" fmla="*/ 52 w 945"/>
                <a:gd name="T25" fmla="*/ 104 h 104"/>
                <a:gd name="T26" fmla="*/ 35 w 945"/>
                <a:gd name="T27" fmla="*/ 101 h 104"/>
                <a:gd name="T28" fmla="*/ 22 w 945"/>
                <a:gd name="T29" fmla="*/ 93 h 104"/>
                <a:gd name="T30" fmla="*/ 10 w 945"/>
                <a:gd name="T31" fmla="*/ 83 h 104"/>
                <a:gd name="T32" fmla="*/ 3 w 945"/>
                <a:gd name="T33" fmla="*/ 68 h 104"/>
                <a:gd name="T34" fmla="*/ 0 w 945"/>
                <a:gd name="T35" fmla="*/ 52 h 104"/>
                <a:gd name="T36" fmla="*/ 3 w 945"/>
                <a:gd name="T37" fmla="*/ 35 h 104"/>
                <a:gd name="T38" fmla="*/ 10 w 945"/>
                <a:gd name="T39" fmla="*/ 22 h 104"/>
                <a:gd name="T40" fmla="*/ 22 w 945"/>
                <a:gd name="T41" fmla="*/ 10 h 104"/>
                <a:gd name="T42" fmla="*/ 35 w 945"/>
                <a:gd name="T43" fmla="*/ 3 h 104"/>
                <a:gd name="T44" fmla="*/ 52 w 945"/>
                <a:gd name="T4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5" h="104">
                  <a:moveTo>
                    <a:pt x="52" y="0"/>
                  </a:moveTo>
                  <a:lnTo>
                    <a:pt x="893" y="0"/>
                  </a:lnTo>
                  <a:lnTo>
                    <a:pt x="910" y="3"/>
                  </a:lnTo>
                  <a:lnTo>
                    <a:pt x="924" y="10"/>
                  </a:lnTo>
                  <a:lnTo>
                    <a:pt x="935" y="22"/>
                  </a:lnTo>
                  <a:lnTo>
                    <a:pt x="942" y="35"/>
                  </a:lnTo>
                  <a:lnTo>
                    <a:pt x="945" y="52"/>
                  </a:lnTo>
                  <a:lnTo>
                    <a:pt x="942" y="68"/>
                  </a:lnTo>
                  <a:lnTo>
                    <a:pt x="935" y="83"/>
                  </a:lnTo>
                  <a:lnTo>
                    <a:pt x="924" y="93"/>
                  </a:lnTo>
                  <a:lnTo>
                    <a:pt x="910" y="101"/>
                  </a:lnTo>
                  <a:lnTo>
                    <a:pt x="893" y="104"/>
                  </a:lnTo>
                  <a:lnTo>
                    <a:pt x="52" y="104"/>
                  </a:lnTo>
                  <a:lnTo>
                    <a:pt x="35" y="101"/>
                  </a:lnTo>
                  <a:lnTo>
                    <a:pt x="22" y="93"/>
                  </a:lnTo>
                  <a:lnTo>
                    <a:pt x="10" y="83"/>
                  </a:lnTo>
                  <a:lnTo>
                    <a:pt x="3" y="68"/>
                  </a:lnTo>
                  <a:lnTo>
                    <a:pt x="0" y="52"/>
                  </a:lnTo>
                  <a:lnTo>
                    <a:pt x="3" y="35"/>
                  </a:lnTo>
                  <a:lnTo>
                    <a:pt x="10" y="22"/>
                  </a:lnTo>
                  <a:lnTo>
                    <a:pt x="22" y="10"/>
                  </a:lnTo>
                  <a:lnTo>
                    <a:pt x="35" y="3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4" name="Freeform 73"/>
            <p:cNvSpPr>
              <a:spLocks/>
            </p:cNvSpPr>
            <p:nvPr/>
          </p:nvSpPr>
          <p:spPr bwMode="auto">
            <a:xfrm>
              <a:off x="10072688" y="1643063"/>
              <a:ext cx="214313" cy="23812"/>
            </a:xfrm>
            <a:custGeom>
              <a:avLst/>
              <a:gdLst>
                <a:gd name="T0" fmla="*/ 52 w 945"/>
                <a:gd name="T1" fmla="*/ 0 h 104"/>
                <a:gd name="T2" fmla="*/ 893 w 945"/>
                <a:gd name="T3" fmla="*/ 0 h 104"/>
                <a:gd name="T4" fmla="*/ 910 w 945"/>
                <a:gd name="T5" fmla="*/ 2 h 104"/>
                <a:gd name="T6" fmla="*/ 924 w 945"/>
                <a:gd name="T7" fmla="*/ 9 h 104"/>
                <a:gd name="T8" fmla="*/ 935 w 945"/>
                <a:gd name="T9" fmla="*/ 21 h 104"/>
                <a:gd name="T10" fmla="*/ 942 w 945"/>
                <a:gd name="T11" fmla="*/ 35 h 104"/>
                <a:gd name="T12" fmla="*/ 945 w 945"/>
                <a:gd name="T13" fmla="*/ 52 h 104"/>
                <a:gd name="T14" fmla="*/ 942 w 945"/>
                <a:gd name="T15" fmla="*/ 69 h 104"/>
                <a:gd name="T16" fmla="*/ 935 w 945"/>
                <a:gd name="T17" fmla="*/ 82 h 104"/>
                <a:gd name="T18" fmla="*/ 924 w 945"/>
                <a:gd name="T19" fmla="*/ 93 h 104"/>
                <a:gd name="T20" fmla="*/ 910 w 945"/>
                <a:gd name="T21" fmla="*/ 101 h 104"/>
                <a:gd name="T22" fmla="*/ 893 w 945"/>
                <a:gd name="T23" fmla="*/ 104 h 104"/>
                <a:gd name="T24" fmla="*/ 52 w 945"/>
                <a:gd name="T25" fmla="*/ 104 h 104"/>
                <a:gd name="T26" fmla="*/ 35 w 945"/>
                <a:gd name="T27" fmla="*/ 101 h 104"/>
                <a:gd name="T28" fmla="*/ 22 w 945"/>
                <a:gd name="T29" fmla="*/ 93 h 104"/>
                <a:gd name="T30" fmla="*/ 10 w 945"/>
                <a:gd name="T31" fmla="*/ 82 h 104"/>
                <a:gd name="T32" fmla="*/ 3 w 945"/>
                <a:gd name="T33" fmla="*/ 69 h 104"/>
                <a:gd name="T34" fmla="*/ 0 w 945"/>
                <a:gd name="T35" fmla="*/ 52 h 104"/>
                <a:gd name="T36" fmla="*/ 3 w 945"/>
                <a:gd name="T37" fmla="*/ 35 h 104"/>
                <a:gd name="T38" fmla="*/ 10 w 945"/>
                <a:gd name="T39" fmla="*/ 21 h 104"/>
                <a:gd name="T40" fmla="*/ 22 w 945"/>
                <a:gd name="T41" fmla="*/ 9 h 104"/>
                <a:gd name="T42" fmla="*/ 35 w 945"/>
                <a:gd name="T43" fmla="*/ 2 h 104"/>
                <a:gd name="T44" fmla="*/ 52 w 945"/>
                <a:gd name="T4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5" h="104">
                  <a:moveTo>
                    <a:pt x="52" y="0"/>
                  </a:moveTo>
                  <a:lnTo>
                    <a:pt x="893" y="0"/>
                  </a:lnTo>
                  <a:lnTo>
                    <a:pt x="910" y="2"/>
                  </a:lnTo>
                  <a:lnTo>
                    <a:pt x="924" y="9"/>
                  </a:lnTo>
                  <a:lnTo>
                    <a:pt x="935" y="21"/>
                  </a:lnTo>
                  <a:lnTo>
                    <a:pt x="942" y="35"/>
                  </a:lnTo>
                  <a:lnTo>
                    <a:pt x="945" y="52"/>
                  </a:lnTo>
                  <a:lnTo>
                    <a:pt x="942" y="69"/>
                  </a:lnTo>
                  <a:lnTo>
                    <a:pt x="935" y="82"/>
                  </a:lnTo>
                  <a:lnTo>
                    <a:pt x="924" y="93"/>
                  </a:lnTo>
                  <a:lnTo>
                    <a:pt x="910" y="101"/>
                  </a:lnTo>
                  <a:lnTo>
                    <a:pt x="893" y="104"/>
                  </a:lnTo>
                  <a:lnTo>
                    <a:pt x="52" y="104"/>
                  </a:lnTo>
                  <a:lnTo>
                    <a:pt x="35" y="101"/>
                  </a:lnTo>
                  <a:lnTo>
                    <a:pt x="22" y="93"/>
                  </a:lnTo>
                  <a:lnTo>
                    <a:pt x="10" y="82"/>
                  </a:lnTo>
                  <a:lnTo>
                    <a:pt x="3" y="69"/>
                  </a:lnTo>
                  <a:lnTo>
                    <a:pt x="0" y="52"/>
                  </a:lnTo>
                  <a:lnTo>
                    <a:pt x="3" y="35"/>
                  </a:lnTo>
                  <a:lnTo>
                    <a:pt x="10" y="21"/>
                  </a:lnTo>
                  <a:lnTo>
                    <a:pt x="22" y="9"/>
                  </a:lnTo>
                  <a:lnTo>
                    <a:pt x="35" y="2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</p:grpSp>
      <p:pic>
        <p:nvPicPr>
          <p:cNvPr id="15" name="Imagen 14">
            <a:extLst>
              <a:ext uri="{FF2B5EF4-FFF2-40B4-BE49-F238E27FC236}">
                <a16:creationId xmlns:a16="http://schemas.microsoft.com/office/drawing/2014/main" id="{9CB009D6-9520-489F-A0DF-F5BCE05C42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932" y="1309510"/>
            <a:ext cx="10682814" cy="463409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4911121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rcador de posición de imagen 6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7800"/>
            <a:ext cx="12192000" cy="6502400"/>
          </a:xfrm>
        </p:spPr>
      </p:pic>
      <p:sp>
        <p:nvSpPr>
          <p:cNvPr id="112" name="Rectangle 111"/>
          <p:cNvSpPr/>
          <p:nvPr/>
        </p:nvSpPr>
        <p:spPr>
          <a:xfrm>
            <a:off x="0" y="-18288"/>
            <a:ext cx="12192000" cy="6858000"/>
          </a:xfrm>
          <a:prstGeom prst="rect">
            <a:avLst/>
          </a:prstGeom>
          <a:solidFill>
            <a:srgbClr val="000000">
              <a:alpha val="8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endParaRPr lang="es-DO" sz="3600" i="1" dirty="0">
              <a:latin typeface="Apple Chancery"/>
              <a:cs typeface="Apple Chancery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8" name="Title 11"/>
          <p:cNvSpPr txBox="1">
            <a:spLocks/>
          </p:cNvSpPr>
          <p:nvPr/>
        </p:nvSpPr>
        <p:spPr>
          <a:xfrm>
            <a:off x="3176337" y="5754420"/>
            <a:ext cx="9015663" cy="51867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7200" b="1" spc="-300" dirty="0" err="1">
                <a:solidFill>
                  <a:schemeClr val="bg1"/>
                </a:solidFill>
                <a:latin typeface="Apple Chancery" charset="0"/>
                <a:ea typeface="Apple Chancery" charset="0"/>
                <a:cs typeface="Apple Chancery" charset="0"/>
              </a:rPr>
              <a:t>Muchas</a:t>
            </a:r>
            <a:r>
              <a:rPr lang="en-US" sz="7200" b="1" spc="-300" dirty="0">
                <a:solidFill>
                  <a:schemeClr val="bg1"/>
                </a:solidFill>
                <a:latin typeface="Apple Chancery" charset="0"/>
                <a:ea typeface="Apple Chancery" charset="0"/>
                <a:cs typeface="Apple Chancery" charset="0"/>
              </a:rPr>
              <a:t> gracias!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1269999" y="1721556"/>
            <a:ext cx="1001888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s-DO" sz="2800" b="1" i="1" dirty="0"/>
              <a:t>“</a:t>
            </a:r>
            <a:r>
              <a:rPr lang="es-DO" sz="4800" b="1" dirty="0">
                <a:solidFill>
                  <a:schemeClr val="bg1"/>
                </a:solidFill>
                <a:latin typeface="Apple Chancery"/>
                <a:cs typeface="Apple Chancery"/>
              </a:rPr>
              <a:t>Trabajar en equipo divide el trabajo y multiplica los resultados”.</a:t>
            </a:r>
          </a:p>
          <a:p>
            <a:pPr algn="r">
              <a:buNone/>
            </a:pPr>
            <a:endParaRPr lang="es-DO" sz="4800" b="1" i="1" dirty="0">
              <a:solidFill>
                <a:schemeClr val="bg1"/>
              </a:solidFill>
              <a:latin typeface="Apple Chancery"/>
              <a:cs typeface="Apple Chancery"/>
            </a:endParaRPr>
          </a:p>
          <a:p>
            <a:pPr algn="r">
              <a:buNone/>
            </a:pPr>
            <a:r>
              <a:rPr lang="es-DO" sz="4800" i="1" dirty="0">
                <a:solidFill>
                  <a:schemeClr val="bg1"/>
                </a:solidFill>
                <a:latin typeface="Apple Chancery"/>
                <a:cs typeface="Apple Chancery"/>
              </a:rPr>
              <a:t>Anónimo</a:t>
            </a:r>
          </a:p>
          <a:p>
            <a:endParaRPr lang="es-ES_tradnl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50453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29">
      <a:dk1>
        <a:srgbClr val="262626"/>
      </a:dk1>
      <a:lt1>
        <a:srgbClr val="FFFFFF"/>
      </a:lt1>
      <a:dk2>
        <a:srgbClr val="262626"/>
      </a:dk2>
      <a:lt2>
        <a:srgbClr val="FFFFFF"/>
      </a:lt2>
      <a:accent1>
        <a:srgbClr val="00B0F0"/>
      </a:accent1>
      <a:accent2>
        <a:srgbClr val="0070C0"/>
      </a:accent2>
      <a:accent3>
        <a:srgbClr val="005392"/>
      </a:accent3>
      <a:accent4>
        <a:srgbClr val="003B68"/>
      </a:accent4>
      <a:accent5>
        <a:srgbClr val="929292"/>
      </a:accent5>
      <a:accent6>
        <a:srgbClr val="5C5C5C"/>
      </a:accent6>
      <a:hlink>
        <a:srgbClr val="7030A0"/>
      </a:hlink>
      <a:folHlink>
        <a:srgbClr val="00B0F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16638</TotalTime>
  <Words>2200</Words>
  <Application>Microsoft Office PowerPoint</Application>
  <PresentationFormat>Widescreen</PresentationFormat>
  <Paragraphs>456</Paragraphs>
  <Slides>33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48" baseType="lpstr">
      <vt:lpstr>Apple Chancery</vt:lpstr>
      <vt:lpstr>Arial</vt:lpstr>
      <vt:lpstr>Arial Hebrew Scholar</vt:lpstr>
      <vt:lpstr>Calibri</vt:lpstr>
      <vt:lpstr>Calibri Light</vt:lpstr>
      <vt:lpstr>Gill Sans</vt:lpstr>
      <vt:lpstr>Gill Sans MT</vt:lpstr>
      <vt:lpstr>Lato</vt:lpstr>
      <vt:lpstr>Lato Regular</vt:lpstr>
      <vt:lpstr>Open Sans</vt:lpstr>
      <vt:lpstr>Open Sans Light</vt:lpstr>
      <vt:lpstr>Roboto Light</vt:lpstr>
      <vt:lpstr>Wingdings</vt:lpstr>
      <vt:lpstr>Office Theme</vt:lpstr>
      <vt:lpstr>Diseño personalizado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long island</dc:creator>
  <cp:lastModifiedBy>SIPPLUS</cp:lastModifiedBy>
  <cp:revision>1227</cp:revision>
  <dcterms:created xsi:type="dcterms:W3CDTF">2015-10-12T07:46:28Z</dcterms:created>
  <dcterms:modified xsi:type="dcterms:W3CDTF">2018-08-20T14:55:52Z</dcterms:modified>
</cp:coreProperties>
</file>